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34" r:id="rId5"/>
    <p:sldMasterId id="2147483746" r:id="rId6"/>
    <p:sldMasterId id="2147483758" r:id="rId7"/>
    <p:sldMasterId id="2147483770" r:id="rId8"/>
    <p:sldMasterId id="2147483685" r:id="rId9"/>
    <p:sldMasterId id="2147483697" r:id="rId10"/>
    <p:sldMasterId id="2147483710" r:id="rId11"/>
    <p:sldMasterId id="2147483722" r:id="rId12"/>
  </p:sldMasterIdLst>
  <p:notesMasterIdLst>
    <p:notesMasterId r:id="rId25"/>
  </p:notesMasterIdLst>
  <p:sldIdLst>
    <p:sldId id="260" r:id="rId13"/>
    <p:sldId id="271" r:id="rId14"/>
    <p:sldId id="269" r:id="rId15"/>
    <p:sldId id="261" r:id="rId16"/>
    <p:sldId id="270" r:id="rId17"/>
    <p:sldId id="272" r:id="rId18"/>
    <p:sldId id="276" r:id="rId19"/>
    <p:sldId id="277" r:id="rId20"/>
    <p:sldId id="275" r:id="rId21"/>
    <p:sldId id="273" r:id="rId22"/>
    <p:sldId id="274" r:id="rId23"/>
    <p:sldId id="26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79" autoAdjust="0"/>
    <p:restoredTop sz="85363" autoAdjust="0"/>
  </p:normalViewPr>
  <p:slideViewPr>
    <p:cSldViewPr snapToGrid="0">
      <p:cViewPr varScale="1">
        <p:scale>
          <a:sx n="67" d="100"/>
          <a:sy n="67" d="100"/>
        </p:scale>
        <p:origin x="105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FCC7CD-9FC1-4673-9DD8-F4EDC5AB4787}" type="datetimeFigureOut">
              <a:rPr lang="en-US" smtClean="0"/>
              <a:t>8/14/2025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AD959B-959A-4A22-ACFB-44F455C7CE4C}" type="slidenum">
              <a:rPr lang="en-US" smtClean="0"/>
              <a:t>‹#›</a:t>
            </a:fld>
            <a:endParaRPr lang="en-US"/>
          </a:p>
        </p:txBody>
      </p:sp>
    </p:spTree>
    <p:extLst>
      <p:ext uri="{BB962C8B-B14F-4D97-AF65-F5344CB8AC3E}">
        <p14:creationId xmlns:p14="http://schemas.microsoft.com/office/powerpoint/2010/main" val="3851669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mailto:advocacydiv@acc.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 have risk of payment going down. </a:t>
            </a:r>
          </a:p>
        </p:txBody>
      </p:sp>
      <p:sp>
        <p:nvSpPr>
          <p:cNvPr id="4" name="Slide Number Placeholder 3"/>
          <p:cNvSpPr>
            <a:spLocks noGrp="1"/>
          </p:cNvSpPr>
          <p:nvPr>
            <p:ph type="sldNum" sz="quarter" idx="5"/>
          </p:nvPr>
        </p:nvSpPr>
        <p:spPr/>
        <p:txBody>
          <a:bodyPr/>
          <a:lstStyle/>
          <a:p>
            <a:fld id="{54AD959B-959A-4A22-ACFB-44F455C7CE4C}" type="slidenum">
              <a:rPr lang="en-US" smtClean="0"/>
              <a:t>2</a:t>
            </a:fld>
            <a:endParaRPr lang="en-US"/>
          </a:p>
        </p:txBody>
      </p:sp>
    </p:spTree>
    <p:extLst>
      <p:ext uri="{BB962C8B-B14F-4D97-AF65-F5344CB8AC3E}">
        <p14:creationId xmlns:p14="http://schemas.microsoft.com/office/powerpoint/2010/main" val="702086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Engage the finance team</a:t>
            </a:r>
            <a:r>
              <a:rPr lang="en-US" sz="1200" kern="1200" dirty="0">
                <a:solidFill>
                  <a:schemeClr val="tx1"/>
                </a:solidFill>
                <a:effectLst/>
                <a:latin typeface="+mn-lt"/>
                <a:ea typeface="+mn-ea"/>
                <a:cs typeface="+mn-cs"/>
              </a:rPr>
              <a:t>: Identify revenue cycle administrators who will need to understand and support a change in cost reporting. A division or departmental administrator can guide you.</a:t>
            </a:r>
          </a:p>
          <a:p>
            <a:r>
              <a:rPr lang="en-US" sz="1200" b="1" kern="1200" dirty="0">
                <a:solidFill>
                  <a:schemeClr val="tx1"/>
                </a:solidFill>
                <a:effectLst/>
                <a:latin typeface="+mn-lt"/>
                <a:ea typeface="+mn-ea"/>
                <a:cs typeface="+mn-cs"/>
              </a:rPr>
              <a:t>Educate administrators</a:t>
            </a:r>
            <a:r>
              <a:rPr lang="en-US" sz="1200" kern="1200" dirty="0">
                <a:solidFill>
                  <a:schemeClr val="tx1"/>
                </a:solidFill>
                <a:effectLst/>
                <a:latin typeface="+mn-lt"/>
                <a:ea typeface="+mn-ea"/>
                <a:cs typeface="+mn-cs"/>
              </a:rPr>
              <a:t>: Meet with the administrator(s) to discuss the APC change and the need to alter billing practices, when appropriate, to support the temporary change. Cardiology revenue code 048x can be used for CCTA services instead of general radiology revenue code 035x.</a:t>
            </a:r>
          </a:p>
          <a:p>
            <a:r>
              <a:rPr lang="en-US" sz="1200" b="1" kern="1200" dirty="0">
                <a:solidFill>
                  <a:schemeClr val="tx1"/>
                </a:solidFill>
                <a:effectLst/>
                <a:latin typeface="+mn-lt"/>
                <a:ea typeface="+mn-ea"/>
                <a:cs typeface="+mn-cs"/>
              </a:rPr>
              <a:t>Monitor for consistency and impact</a:t>
            </a:r>
            <a:r>
              <a:rPr lang="en-US" sz="1200" kern="1200" dirty="0">
                <a:solidFill>
                  <a:schemeClr val="tx1"/>
                </a:solidFill>
                <a:effectLst/>
                <a:latin typeface="+mn-lt"/>
                <a:ea typeface="+mn-ea"/>
                <a:cs typeface="+mn-cs"/>
              </a:rPr>
              <a:t>: Set a plan with the administrator to implement the coding change and to identify issues with denials, particularly if there is friction from payers against using the cardiology revenue code. </a:t>
            </a:r>
          </a:p>
          <a:p>
            <a:r>
              <a:rPr lang="en-US" sz="1200" b="1" kern="1200" dirty="0">
                <a:solidFill>
                  <a:schemeClr val="tx1"/>
                </a:solidFill>
                <a:effectLst/>
                <a:latin typeface="+mn-lt"/>
                <a:ea typeface="+mn-ea"/>
                <a:cs typeface="+mn-cs"/>
              </a:rPr>
              <a:t>Share feedback</a:t>
            </a:r>
            <a:r>
              <a:rPr lang="en-US" sz="1200" kern="1200" dirty="0">
                <a:solidFill>
                  <a:schemeClr val="tx1"/>
                </a:solidFill>
                <a:effectLst/>
                <a:latin typeface="+mn-lt"/>
                <a:ea typeface="+mn-ea"/>
                <a:cs typeface="+mn-cs"/>
              </a:rPr>
              <a:t>: Alerting ACC that an administrator disagrees with the change, that another department opposes using a different code, or that payers refuse to acknowledge the deleted return-to-provider edit, or other information will position ACC to advocate for a permanent change or other solutions with CMS. </a:t>
            </a:r>
            <a:r>
              <a:rPr lang="en-US" sz="1200" u="sng" kern="1200" dirty="0">
                <a:solidFill>
                  <a:schemeClr val="tx1"/>
                </a:solidFill>
                <a:effectLst/>
                <a:latin typeface="+mn-lt"/>
                <a:ea typeface="+mn-ea"/>
                <a:cs typeface="+mn-cs"/>
                <a:hlinkClick r:id="rId3"/>
              </a:rPr>
              <a:t>advocacydiv@acc.org</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54AD959B-959A-4A22-ACFB-44F455C7CE4C}" type="slidenum">
              <a:rPr lang="en-US" smtClean="0"/>
              <a:t>10</a:t>
            </a:fld>
            <a:endParaRPr lang="en-US"/>
          </a:p>
        </p:txBody>
      </p:sp>
    </p:spTree>
    <p:extLst>
      <p:ext uri="{BB962C8B-B14F-4D97-AF65-F5344CB8AC3E}">
        <p14:creationId xmlns:p14="http://schemas.microsoft.com/office/powerpoint/2010/main" val="2030398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AD959B-959A-4A22-ACFB-44F455C7CE4C}" type="slidenum">
              <a:rPr lang="en-US" smtClean="0"/>
              <a:t>11</a:t>
            </a:fld>
            <a:endParaRPr lang="en-US"/>
          </a:p>
        </p:txBody>
      </p:sp>
    </p:spTree>
    <p:extLst>
      <p:ext uri="{BB962C8B-B14F-4D97-AF65-F5344CB8AC3E}">
        <p14:creationId xmlns:p14="http://schemas.microsoft.com/office/powerpoint/2010/main" val="584564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8EA3A-E99A-4443-A67A-B3591997A195}"/>
              </a:ext>
            </a:extLst>
          </p:cNvPr>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2937B626-76A6-9644-8D2F-66E674949246}"/>
              </a:ext>
            </a:extLst>
          </p:cNvPr>
          <p:cNvSpPr>
            <a:spLocks noGrp="1"/>
          </p:cNvSpPr>
          <p:nvPr>
            <p:ph type="subTitle" idx="1"/>
          </p:nvPr>
        </p:nvSpPr>
        <p:spPr>
          <a:xfrm>
            <a:off x="1524000" y="3602568"/>
            <a:ext cx="9144000" cy="1655233"/>
          </a:xfrm>
          <a:prstGeom prst="rect">
            <a:avLst/>
          </a:prstGeo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355B3A4B-8B4F-644B-A660-228CE46BAF3D}"/>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8/14/2025</a:t>
            </a:fld>
            <a:endParaRPr lang="en-US"/>
          </a:p>
        </p:txBody>
      </p:sp>
      <p:sp>
        <p:nvSpPr>
          <p:cNvPr id="5" name="Footer Placeholder 4">
            <a:extLst>
              <a:ext uri="{FF2B5EF4-FFF2-40B4-BE49-F238E27FC236}">
                <a16:creationId xmlns:a16="http://schemas.microsoft.com/office/drawing/2014/main" id="{CFD72C58-7A61-6044-8763-FF00EB062A8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F19D0F8-73AE-2A4F-8927-F5BCD6C9BDC5}"/>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3035206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12A3D-DD51-7A47-BD23-BC60DDCC841C}"/>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6B82E1-D0CD-C441-A58F-D21D39EDE025}"/>
              </a:ext>
            </a:extLst>
          </p:cNvPr>
          <p:cNvSpPr>
            <a:spLocks noGrp="1"/>
          </p:cNvSpPr>
          <p:nvPr>
            <p:ph type="body" orient="vert" idx="1"/>
          </p:nvPr>
        </p:nvSpPr>
        <p:spPr>
          <a:xfrm>
            <a:off x="838200" y="1826684"/>
            <a:ext cx="10515600" cy="43497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829398-B685-A444-B1CA-8D8547A56321}"/>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8/14/2025</a:t>
            </a:fld>
            <a:endParaRPr lang="en-US"/>
          </a:p>
        </p:txBody>
      </p:sp>
      <p:sp>
        <p:nvSpPr>
          <p:cNvPr id="5" name="Footer Placeholder 4">
            <a:extLst>
              <a:ext uri="{FF2B5EF4-FFF2-40B4-BE49-F238E27FC236}">
                <a16:creationId xmlns:a16="http://schemas.microsoft.com/office/drawing/2014/main" id="{4C75A793-68EE-D942-BE35-A68FB9B6C42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F9E193-4390-D543-B3F0-C7CAA99FE0DB}"/>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228439345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60F72-D0E1-F745-AA77-36969E04FB11}"/>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701605-75FC-354C-8D70-1FCBC11D0A1E}"/>
              </a:ext>
            </a:extLst>
          </p:cNvPr>
          <p:cNvSpPr>
            <a:spLocks noGrp="1"/>
          </p:cNvSpPr>
          <p:nvPr>
            <p:ph type="body" orient="vert" idx="1"/>
          </p:nvPr>
        </p:nvSpPr>
        <p:spPr>
          <a:xfrm>
            <a:off x="838200" y="1826684"/>
            <a:ext cx="10515600" cy="43497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3D0004-A6FB-A942-B7B9-E910772C67DB}"/>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8/14/2025</a:t>
            </a:fld>
            <a:endParaRPr lang="en-US"/>
          </a:p>
        </p:txBody>
      </p:sp>
      <p:sp>
        <p:nvSpPr>
          <p:cNvPr id="5" name="Footer Placeholder 4">
            <a:extLst>
              <a:ext uri="{FF2B5EF4-FFF2-40B4-BE49-F238E27FC236}">
                <a16:creationId xmlns:a16="http://schemas.microsoft.com/office/drawing/2014/main" id="{D85CB254-4105-AC43-8A5E-A41EC4FD755E}"/>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0EF3E7-7BEA-A443-A38F-A8C8DF5B1F13}"/>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295518731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5DC67F-5BFC-754E-843B-496D7862A6F5}"/>
              </a:ext>
            </a:extLst>
          </p:cNvPr>
          <p:cNvSpPr>
            <a:spLocks noGrp="1"/>
          </p:cNvSpPr>
          <p:nvPr>
            <p:ph type="title" orient="vert"/>
          </p:nvPr>
        </p:nvSpPr>
        <p:spPr>
          <a:xfrm>
            <a:off x="8724901" y="366185"/>
            <a:ext cx="2628900" cy="581024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589577-19E1-1B49-B2E6-4C4355831AF1}"/>
              </a:ext>
            </a:extLst>
          </p:cNvPr>
          <p:cNvSpPr>
            <a:spLocks noGrp="1"/>
          </p:cNvSpPr>
          <p:nvPr>
            <p:ph type="body" orient="vert" idx="1"/>
          </p:nvPr>
        </p:nvSpPr>
        <p:spPr>
          <a:xfrm>
            <a:off x="838201" y="366185"/>
            <a:ext cx="7683500" cy="58102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20CEC6-EE1E-DC45-9D94-A639F4191366}"/>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8/14/2025</a:t>
            </a:fld>
            <a:endParaRPr lang="en-US"/>
          </a:p>
        </p:txBody>
      </p:sp>
      <p:sp>
        <p:nvSpPr>
          <p:cNvPr id="5" name="Footer Placeholder 4">
            <a:extLst>
              <a:ext uri="{FF2B5EF4-FFF2-40B4-BE49-F238E27FC236}">
                <a16:creationId xmlns:a16="http://schemas.microsoft.com/office/drawing/2014/main" id="{8189E106-2794-EF40-B6FF-CEA6778822D8}"/>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F532490-6B3C-4E47-A5E8-E866A6A48A31}"/>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3204894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A7C0E6-0956-F443-8327-39E89EF49D99}"/>
              </a:ext>
            </a:extLst>
          </p:cNvPr>
          <p:cNvSpPr>
            <a:spLocks noGrp="1"/>
          </p:cNvSpPr>
          <p:nvPr>
            <p:ph type="title" orient="vert"/>
          </p:nvPr>
        </p:nvSpPr>
        <p:spPr>
          <a:xfrm>
            <a:off x="8724901" y="366185"/>
            <a:ext cx="2628900" cy="581024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3AEB4A-1A47-494C-886F-16F5E4DD41AB}"/>
              </a:ext>
            </a:extLst>
          </p:cNvPr>
          <p:cNvSpPr>
            <a:spLocks noGrp="1"/>
          </p:cNvSpPr>
          <p:nvPr>
            <p:ph type="body" orient="vert" idx="1"/>
          </p:nvPr>
        </p:nvSpPr>
        <p:spPr>
          <a:xfrm>
            <a:off x="838201" y="366185"/>
            <a:ext cx="7683500" cy="58102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E5A922-3E18-6F47-82D9-97AE8DC59E8B}"/>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8/14/2025</a:t>
            </a:fld>
            <a:endParaRPr lang="en-US"/>
          </a:p>
        </p:txBody>
      </p:sp>
      <p:sp>
        <p:nvSpPr>
          <p:cNvPr id="5" name="Footer Placeholder 4">
            <a:extLst>
              <a:ext uri="{FF2B5EF4-FFF2-40B4-BE49-F238E27FC236}">
                <a16:creationId xmlns:a16="http://schemas.microsoft.com/office/drawing/2014/main" id="{DF732FC9-ABFA-FE47-B916-B6ABFC91915A}"/>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3C1810B-59A7-954A-BF0D-66ECEF54AC5C}"/>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4075205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ED2EF-1676-B74C-B483-2A6E50BC226A}"/>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44043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4E53C1F-08D7-419B-932C-363678745F63}"/>
              </a:ext>
            </a:extLst>
          </p:cNvPr>
          <p:cNvSpPr>
            <a:spLocks noGrp="1"/>
          </p:cNvSpPr>
          <p:nvPr>
            <p:ph type="dt" sz="half" idx="10"/>
          </p:nvPr>
        </p:nvSpPr>
        <p:spPr/>
        <p:txBody>
          <a:bodyPr/>
          <a:lstStyle>
            <a:lvl1pPr>
              <a:defRPr/>
            </a:lvl1pPr>
          </a:lstStyle>
          <a:p>
            <a:fld id="{EC33C41E-6CB0-4529-8764-C30CBF564420}" type="datetimeFigureOut">
              <a:rPr lang="en-US" altLang="en-US"/>
              <a:pPr/>
              <a:t>8/14/2025</a:t>
            </a:fld>
            <a:endParaRPr lang="en-US" altLang="en-US"/>
          </a:p>
        </p:txBody>
      </p:sp>
      <p:sp>
        <p:nvSpPr>
          <p:cNvPr id="5" name="Footer Placeholder 4">
            <a:extLst>
              <a:ext uri="{FF2B5EF4-FFF2-40B4-BE49-F238E27FC236}">
                <a16:creationId xmlns:a16="http://schemas.microsoft.com/office/drawing/2014/main" id="{27332EA2-5213-4A90-B733-38C91512BAE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BAE441-CDE2-4F9D-8F64-E0B0D4109994}"/>
              </a:ext>
            </a:extLst>
          </p:cNvPr>
          <p:cNvSpPr>
            <a:spLocks noGrp="1"/>
          </p:cNvSpPr>
          <p:nvPr>
            <p:ph type="sldNum" sz="quarter" idx="12"/>
          </p:nvPr>
        </p:nvSpPr>
        <p:spPr/>
        <p:txBody>
          <a:bodyPr/>
          <a:lstStyle>
            <a:lvl1pPr>
              <a:defRPr/>
            </a:lvl1pPr>
          </a:lstStyle>
          <a:p>
            <a:fld id="{CD5C9DD9-DC2B-4C82-913F-CA6F6FE7E492}" type="slidenum">
              <a:rPr lang="en-US" altLang="en-US"/>
              <a:pPr/>
              <a:t>‹#›</a:t>
            </a:fld>
            <a:endParaRPr lang="en-US" altLang="en-US"/>
          </a:p>
        </p:txBody>
      </p:sp>
    </p:spTree>
    <p:extLst>
      <p:ext uri="{BB962C8B-B14F-4D97-AF65-F5344CB8AC3E}">
        <p14:creationId xmlns:p14="http://schemas.microsoft.com/office/powerpoint/2010/main" val="2383556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2062B1-0AC8-4A60-955D-F8D05673157E}"/>
              </a:ext>
            </a:extLst>
          </p:cNvPr>
          <p:cNvSpPr>
            <a:spLocks noGrp="1"/>
          </p:cNvSpPr>
          <p:nvPr>
            <p:ph type="dt" sz="half" idx="10"/>
          </p:nvPr>
        </p:nvSpPr>
        <p:spPr/>
        <p:txBody>
          <a:bodyPr/>
          <a:lstStyle>
            <a:lvl1pPr>
              <a:defRPr/>
            </a:lvl1pPr>
          </a:lstStyle>
          <a:p>
            <a:fld id="{123C0024-9007-4AD1-8F00-24259445442F}" type="datetimeFigureOut">
              <a:rPr lang="en-US" altLang="en-US"/>
              <a:pPr/>
              <a:t>8/14/2025</a:t>
            </a:fld>
            <a:endParaRPr lang="en-US" altLang="en-US"/>
          </a:p>
        </p:txBody>
      </p:sp>
      <p:sp>
        <p:nvSpPr>
          <p:cNvPr id="5" name="Footer Placeholder 4">
            <a:extLst>
              <a:ext uri="{FF2B5EF4-FFF2-40B4-BE49-F238E27FC236}">
                <a16:creationId xmlns:a16="http://schemas.microsoft.com/office/drawing/2014/main" id="{E667F9A9-8BC1-4375-9711-6A12C54D9E6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8DFB88C-3C12-4E56-A235-BB2A66B2DBC5}"/>
              </a:ext>
            </a:extLst>
          </p:cNvPr>
          <p:cNvSpPr>
            <a:spLocks noGrp="1"/>
          </p:cNvSpPr>
          <p:nvPr>
            <p:ph type="sldNum" sz="quarter" idx="12"/>
          </p:nvPr>
        </p:nvSpPr>
        <p:spPr/>
        <p:txBody>
          <a:bodyPr/>
          <a:lstStyle>
            <a:lvl1pPr>
              <a:defRPr/>
            </a:lvl1pPr>
          </a:lstStyle>
          <a:p>
            <a:fld id="{79EC4050-3F6D-403B-A84F-CF68B606BA02}" type="slidenum">
              <a:rPr lang="en-US" altLang="en-US"/>
              <a:pPr/>
              <a:t>‹#›</a:t>
            </a:fld>
            <a:endParaRPr lang="en-US" altLang="en-US"/>
          </a:p>
        </p:txBody>
      </p:sp>
    </p:spTree>
    <p:extLst>
      <p:ext uri="{BB962C8B-B14F-4D97-AF65-F5344CB8AC3E}">
        <p14:creationId xmlns:p14="http://schemas.microsoft.com/office/powerpoint/2010/main" val="3004817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F0728B-E491-46DF-A88C-6BFF3F65CFF6}"/>
              </a:ext>
            </a:extLst>
          </p:cNvPr>
          <p:cNvSpPr>
            <a:spLocks noGrp="1"/>
          </p:cNvSpPr>
          <p:nvPr>
            <p:ph type="dt" sz="half" idx="10"/>
          </p:nvPr>
        </p:nvSpPr>
        <p:spPr/>
        <p:txBody>
          <a:bodyPr/>
          <a:lstStyle>
            <a:lvl1pPr>
              <a:defRPr/>
            </a:lvl1pPr>
          </a:lstStyle>
          <a:p>
            <a:fld id="{7A92745E-CD0A-4EEE-897F-B22D8FD074D6}" type="datetimeFigureOut">
              <a:rPr lang="en-US" altLang="en-US"/>
              <a:pPr/>
              <a:t>8/14/2025</a:t>
            </a:fld>
            <a:endParaRPr lang="en-US" altLang="en-US"/>
          </a:p>
        </p:txBody>
      </p:sp>
      <p:sp>
        <p:nvSpPr>
          <p:cNvPr id="5" name="Footer Placeholder 4">
            <a:extLst>
              <a:ext uri="{FF2B5EF4-FFF2-40B4-BE49-F238E27FC236}">
                <a16:creationId xmlns:a16="http://schemas.microsoft.com/office/drawing/2014/main" id="{4CB357DC-DCEB-439F-A8AF-A5DECE3CCA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2CC6C4B-ABBD-48C5-97ED-B4F17041FB7D}"/>
              </a:ext>
            </a:extLst>
          </p:cNvPr>
          <p:cNvSpPr>
            <a:spLocks noGrp="1"/>
          </p:cNvSpPr>
          <p:nvPr>
            <p:ph type="sldNum" sz="quarter" idx="12"/>
          </p:nvPr>
        </p:nvSpPr>
        <p:spPr/>
        <p:txBody>
          <a:bodyPr/>
          <a:lstStyle>
            <a:lvl1pPr>
              <a:defRPr/>
            </a:lvl1pPr>
          </a:lstStyle>
          <a:p>
            <a:fld id="{4ACB7FE5-3A11-4C5B-8D51-7119BBA643FE}" type="slidenum">
              <a:rPr lang="en-US" altLang="en-US"/>
              <a:pPr/>
              <a:t>‹#›</a:t>
            </a:fld>
            <a:endParaRPr lang="en-US" altLang="en-US"/>
          </a:p>
        </p:txBody>
      </p:sp>
    </p:spTree>
    <p:extLst>
      <p:ext uri="{BB962C8B-B14F-4D97-AF65-F5344CB8AC3E}">
        <p14:creationId xmlns:p14="http://schemas.microsoft.com/office/powerpoint/2010/main" val="3630910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C638A40-ED5B-4A3B-A555-F781413F771F}"/>
              </a:ext>
            </a:extLst>
          </p:cNvPr>
          <p:cNvSpPr>
            <a:spLocks noGrp="1"/>
          </p:cNvSpPr>
          <p:nvPr>
            <p:ph type="dt" sz="half" idx="10"/>
          </p:nvPr>
        </p:nvSpPr>
        <p:spPr/>
        <p:txBody>
          <a:bodyPr/>
          <a:lstStyle>
            <a:lvl1pPr>
              <a:defRPr/>
            </a:lvl1pPr>
          </a:lstStyle>
          <a:p>
            <a:fld id="{0A51BCEC-8384-4687-90D8-5D9987D162F9}" type="datetimeFigureOut">
              <a:rPr lang="en-US" altLang="en-US"/>
              <a:pPr/>
              <a:t>8/14/2025</a:t>
            </a:fld>
            <a:endParaRPr lang="en-US" altLang="en-US"/>
          </a:p>
        </p:txBody>
      </p:sp>
      <p:sp>
        <p:nvSpPr>
          <p:cNvPr id="6" name="Footer Placeholder 4">
            <a:extLst>
              <a:ext uri="{FF2B5EF4-FFF2-40B4-BE49-F238E27FC236}">
                <a16:creationId xmlns:a16="http://schemas.microsoft.com/office/drawing/2014/main" id="{2B754DC6-5AFD-4091-A934-279806B7D80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B233D4F-6A7F-4709-86F2-D73A668CBE2C}"/>
              </a:ext>
            </a:extLst>
          </p:cNvPr>
          <p:cNvSpPr>
            <a:spLocks noGrp="1"/>
          </p:cNvSpPr>
          <p:nvPr>
            <p:ph type="sldNum" sz="quarter" idx="12"/>
          </p:nvPr>
        </p:nvSpPr>
        <p:spPr/>
        <p:txBody>
          <a:bodyPr/>
          <a:lstStyle>
            <a:lvl1pPr>
              <a:defRPr/>
            </a:lvl1pPr>
          </a:lstStyle>
          <a:p>
            <a:fld id="{909AB3C6-11F4-4694-8625-3EBA1942DA53}" type="slidenum">
              <a:rPr lang="en-US" altLang="en-US"/>
              <a:pPr/>
              <a:t>‹#›</a:t>
            </a:fld>
            <a:endParaRPr lang="en-US" altLang="en-US"/>
          </a:p>
        </p:txBody>
      </p:sp>
    </p:spTree>
    <p:extLst>
      <p:ext uri="{BB962C8B-B14F-4D97-AF65-F5344CB8AC3E}">
        <p14:creationId xmlns:p14="http://schemas.microsoft.com/office/powerpoint/2010/main" val="3543078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954DCC7-FE38-4A72-A471-A124B5C2E21F}"/>
              </a:ext>
            </a:extLst>
          </p:cNvPr>
          <p:cNvSpPr>
            <a:spLocks noGrp="1"/>
          </p:cNvSpPr>
          <p:nvPr>
            <p:ph type="dt" sz="half" idx="10"/>
          </p:nvPr>
        </p:nvSpPr>
        <p:spPr/>
        <p:txBody>
          <a:bodyPr/>
          <a:lstStyle>
            <a:lvl1pPr>
              <a:defRPr/>
            </a:lvl1pPr>
          </a:lstStyle>
          <a:p>
            <a:fld id="{03C25704-324F-4713-8702-2B9E33F29206}" type="datetimeFigureOut">
              <a:rPr lang="en-US" altLang="en-US"/>
              <a:pPr/>
              <a:t>8/14/2025</a:t>
            </a:fld>
            <a:endParaRPr lang="en-US" altLang="en-US"/>
          </a:p>
        </p:txBody>
      </p:sp>
      <p:sp>
        <p:nvSpPr>
          <p:cNvPr id="8" name="Footer Placeholder 4">
            <a:extLst>
              <a:ext uri="{FF2B5EF4-FFF2-40B4-BE49-F238E27FC236}">
                <a16:creationId xmlns:a16="http://schemas.microsoft.com/office/drawing/2014/main" id="{98195DA2-0117-4D38-85C4-53AFB326765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0A4579D-5488-40D9-9882-2638215AC8AC}"/>
              </a:ext>
            </a:extLst>
          </p:cNvPr>
          <p:cNvSpPr>
            <a:spLocks noGrp="1"/>
          </p:cNvSpPr>
          <p:nvPr>
            <p:ph type="sldNum" sz="quarter" idx="12"/>
          </p:nvPr>
        </p:nvSpPr>
        <p:spPr/>
        <p:txBody>
          <a:bodyPr/>
          <a:lstStyle>
            <a:lvl1pPr>
              <a:defRPr/>
            </a:lvl1pPr>
          </a:lstStyle>
          <a:p>
            <a:fld id="{D5FE0DB2-9800-4F7F-8E18-CC6CEF738104}" type="slidenum">
              <a:rPr lang="en-US" altLang="en-US"/>
              <a:pPr/>
              <a:t>‹#›</a:t>
            </a:fld>
            <a:endParaRPr lang="en-US" altLang="en-US"/>
          </a:p>
        </p:txBody>
      </p:sp>
    </p:spTree>
    <p:extLst>
      <p:ext uri="{BB962C8B-B14F-4D97-AF65-F5344CB8AC3E}">
        <p14:creationId xmlns:p14="http://schemas.microsoft.com/office/powerpoint/2010/main" val="2476516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34F7900-B33D-4122-A0FC-D79E5F15F025}"/>
              </a:ext>
            </a:extLst>
          </p:cNvPr>
          <p:cNvSpPr>
            <a:spLocks noGrp="1"/>
          </p:cNvSpPr>
          <p:nvPr>
            <p:ph type="dt" sz="half" idx="10"/>
          </p:nvPr>
        </p:nvSpPr>
        <p:spPr/>
        <p:txBody>
          <a:bodyPr/>
          <a:lstStyle>
            <a:lvl1pPr>
              <a:defRPr/>
            </a:lvl1pPr>
          </a:lstStyle>
          <a:p>
            <a:fld id="{C0E8C30C-CC66-401D-9AD4-F0EB781E3D44}" type="datetimeFigureOut">
              <a:rPr lang="en-US" altLang="en-US"/>
              <a:pPr/>
              <a:t>8/14/2025</a:t>
            </a:fld>
            <a:endParaRPr lang="en-US" altLang="en-US"/>
          </a:p>
        </p:txBody>
      </p:sp>
      <p:sp>
        <p:nvSpPr>
          <p:cNvPr id="4" name="Footer Placeholder 4">
            <a:extLst>
              <a:ext uri="{FF2B5EF4-FFF2-40B4-BE49-F238E27FC236}">
                <a16:creationId xmlns:a16="http://schemas.microsoft.com/office/drawing/2014/main" id="{31DE45C7-32A9-4502-86F1-BA5C281CFDF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71A9696-5EFB-4D3F-A876-783C1B1B7F00}"/>
              </a:ext>
            </a:extLst>
          </p:cNvPr>
          <p:cNvSpPr>
            <a:spLocks noGrp="1"/>
          </p:cNvSpPr>
          <p:nvPr>
            <p:ph type="sldNum" sz="quarter" idx="12"/>
          </p:nvPr>
        </p:nvSpPr>
        <p:spPr/>
        <p:txBody>
          <a:bodyPr/>
          <a:lstStyle>
            <a:lvl1pPr>
              <a:defRPr/>
            </a:lvl1pPr>
          </a:lstStyle>
          <a:p>
            <a:fld id="{78C064BE-7F23-441A-B54E-F63417F61441}" type="slidenum">
              <a:rPr lang="en-US" altLang="en-US"/>
              <a:pPr/>
              <a:t>‹#›</a:t>
            </a:fld>
            <a:endParaRPr lang="en-US" altLang="en-US"/>
          </a:p>
        </p:txBody>
      </p:sp>
    </p:spTree>
    <p:extLst>
      <p:ext uri="{BB962C8B-B14F-4D97-AF65-F5344CB8AC3E}">
        <p14:creationId xmlns:p14="http://schemas.microsoft.com/office/powerpoint/2010/main" val="1078426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062D092-9F58-4B65-AAF2-1FD57942DC6A}"/>
              </a:ext>
            </a:extLst>
          </p:cNvPr>
          <p:cNvSpPr>
            <a:spLocks noGrp="1"/>
          </p:cNvSpPr>
          <p:nvPr>
            <p:ph type="dt" sz="half" idx="10"/>
          </p:nvPr>
        </p:nvSpPr>
        <p:spPr/>
        <p:txBody>
          <a:bodyPr/>
          <a:lstStyle>
            <a:lvl1pPr>
              <a:defRPr/>
            </a:lvl1pPr>
          </a:lstStyle>
          <a:p>
            <a:fld id="{4D8561EB-A74F-4BF9-89DD-6BE7800908D4}" type="datetimeFigureOut">
              <a:rPr lang="en-US" altLang="en-US"/>
              <a:pPr/>
              <a:t>8/14/2025</a:t>
            </a:fld>
            <a:endParaRPr lang="en-US" altLang="en-US"/>
          </a:p>
        </p:txBody>
      </p:sp>
      <p:sp>
        <p:nvSpPr>
          <p:cNvPr id="3" name="Footer Placeholder 4">
            <a:extLst>
              <a:ext uri="{FF2B5EF4-FFF2-40B4-BE49-F238E27FC236}">
                <a16:creationId xmlns:a16="http://schemas.microsoft.com/office/drawing/2014/main" id="{C940632D-43B5-49D5-A9FA-F51BD80C779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A802C2E-BED5-4F7C-B3AA-620230624B4D}"/>
              </a:ext>
            </a:extLst>
          </p:cNvPr>
          <p:cNvSpPr>
            <a:spLocks noGrp="1"/>
          </p:cNvSpPr>
          <p:nvPr>
            <p:ph type="sldNum" sz="quarter" idx="12"/>
          </p:nvPr>
        </p:nvSpPr>
        <p:spPr/>
        <p:txBody>
          <a:bodyPr/>
          <a:lstStyle>
            <a:lvl1pPr>
              <a:defRPr/>
            </a:lvl1pPr>
          </a:lstStyle>
          <a:p>
            <a:fld id="{770567E2-43D2-4F2A-B8D3-4223FAE7D1FB}" type="slidenum">
              <a:rPr lang="en-US" altLang="en-US"/>
              <a:pPr/>
              <a:t>‹#›</a:t>
            </a:fld>
            <a:endParaRPr lang="en-US" altLang="en-US"/>
          </a:p>
        </p:txBody>
      </p:sp>
    </p:spTree>
    <p:extLst>
      <p:ext uri="{BB962C8B-B14F-4D97-AF65-F5344CB8AC3E}">
        <p14:creationId xmlns:p14="http://schemas.microsoft.com/office/powerpoint/2010/main" val="2788937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65778-FDEC-2342-8315-FB2C7B6D2D2D}"/>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AC476D8-5648-CA4B-97D3-5D4F6BE9ED09}"/>
              </a:ext>
            </a:extLst>
          </p:cNvPr>
          <p:cNvSpPr>
            <a:spLocks noGrp="1"/>
          </p:cNvSpPr>
          <p:nvPr>
            <p:ph idx="1"/>
          </p:nvPr>
        </p:nvSpPr>
        <p:spPr>
          <a:xfrm>
            <a:off x="838200" y="1826684"/>
            <a:ext cx="105156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686222-3C92-1347-8E13-D3FBC1FD90A7}"/>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8/14/2025</a:t>
            </a:fld>
            <a:endParaRPr lang="en-US"/>
          </a:p>
        </p:txBody>
      </p:sp>
      <p:sp>
        <p:nvSpPr>
          <p:cNvPr id="5" name="Footer Placeholder 4">
            <a:extLst>
              <a:ext uri="{FF2B5EF4-FFF2-40B4-BE49-F238E27FC236}">
                <a16:creationId xmlns:a16="http://schemas.microsoft.com/office/drawing/2014/main" id="{C24F3D11-B98E-8D4A-A3C5-B9CD834E49C1}"/>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2B87BE7-4A02-2D49-9AF0-5E68DB843659}"/>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626780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88E7391E-2E31-42BC-9221-A75B64D6159A}"/>
              </a:ext>
            </a:extLst>
          </p:cNvPr>
          <p:cNvSpPr>
            <a:spLocks noGrp="1"/>
          </p:cNvSpPr>
          <p:nvPr>
            <p:ph type="dt" sz="half" idx="10"/>
          </p:nvPr>
        </p:nvSpPr>
        <p:spPr/>
        <p:txBody>
          <a:bodyPr/>
          <a:lstStyle>
            <a:lvl1pPr>
              <a:defRPr/>
            </a:lvl1pPr>
          </a:lstStyle>
          <a:p>
            <a:fld id="{16C8FF84-CF95-4324-BD63-CD2A100B6F6D}" type="datetimeFigureOut">
              <a:rPr lang="en-US" altLang="en-US"/>
              <a:pPr/>
              <a:t>8/14/2025</a:t>
            </a:fld>
            <a:endParaRPr lang="en-US" altLang="en-US"/>
          </a:p>
        </p:txBody>
      </p:sp>
      <p:sp>
        <p:nvSpPr>
          <p:cNvPr id="6" name="Footer Placeholder 4">
            <a:extLst>
              <a:ext uri="{FF2B5EF4-FFF2-40B4-BE49-F238E27FC236}">
                <a16:creationId xmlns:a16="http://schemas.microsoft.com/office/drawing/2014/main" id="{B51FA185-74DE-4916-8437-E509E59F5FD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B3C6344-D71E-4DE6-91DF-3003C80D3B38}"/>
              </a:ext>
            </a:extLst>
          </p:cNvPr>
          <p:cNvSpPr>
            <a:spLocks noGrp="1"/>
          </p:cNvSpPr>
          <p:nvPr>
            <p:ph type="sldNum" sz="quarter" idx="12"/>
          </p:nvPr>
        </p:nvSpPr>
        <p:spPr/>
        <p:txBody>
          <a:bodyPr/>
          <a:lstStyle>
            <a:lvl1pPr>
              <a:defRPr/>
            </a:lvl1pPr>
          </a:lstStyle>
          <a:p>
            <a:fld id="{0CF53EA5-8F2A-4EA9-90C9-44ACCE9894CC}" type="slidenum">
              <a:rPr lang="en-US" altLang="en-US"/>
              <a:pPr/>
              <a:t>‹#›</a:t>
            </a:fld>
            <a:endParaRPr lang="en-US" altLang="en-US"/>
          </a:p>
        </p:txBody>
      </p:sp>
    </p:spTree>
    <p:extLst>
      <p:ext uri="{BB962C8B-B14F-4D97-AF65-F5344CB8AC3E}">
        <p14:creationId xmlns:p14="http://schemas.microsoft.com/office/powerpoint/2010/main" val="1742350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BB787293-8350-471C-94C2-B17F3663A5BC}"/>
              </a:ext>
            </a:extLst>
          </p:cNvPr>
          <p:cNvSpPr>
            <a:spLocks noGrp="1"/>
          </p:cNvSpPr>
          <p:nvPr>
            <p:ph type="dt" sz="half" idx="10"/>
          </p:nvPr>
        </p:nvSpPr>
        <p:spPr/>
        <p:txBody>
          <a:bodyPr/>
          <a:lstStyle>
            <a:lvl1pPr>
              <a:defRPr/>
            </a:lvl1pPr>
          </a:lstStyle>
          <a:p>
            <a:fld id="{1875E88B-CD74-452C-B761-613891A10EE3}" type="datetimeFigureOut">
              <a:rPr lang="en-US" altLang="en-US"/>
              <a:pPr/>
              <a:t>8/14/2025</a:t>
            </a:fld>
            <a:endParaRPr lang="en-US" altLang="en-US"/>
          </a:p>
        </p:txBody>
      </p:sp>
      <p:sp>
        <p:nvSpPr>
          <p:cNvPr id="6" name="Footer Placeholder 4">
            <a:extLst>
              <a:ext uri="{FF2B5EF4-FFF2-40B4-BE49-F238E27FC236}">
                <a16:creationId xmlns:a16="http://schemas.microsoft.com/office/drawing/2014/main" id="{C3B5442C-927B-43EC-9B40-B55C5FCF7ED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FC31CD8-1347-4F4D-9D6D-119369ACFAA3}"/>
              </a:ext>
            </a:extLst>
          </p:cNvPr>
          <p:cNvSpPr>
            <a:spLocks noGrp="1"/>
          </p:cNvSpPr>
          <p:nvPr>
            <p:ph type="sldNum" sz="quarter" idx="12"/>
          </p:nvPr>
        </p:nvSpPr>
        <p:spPr/>
        <p:txBody>
          <a:bodyPr/>
          <a:lstStyle>
            <a:lvl1pPr>
              <a:defRPr/>
            </a:lvl1pPr>
          </a:lstStyle>
          <a:p>
            <a:fld id="{73681D83-1822-4480-AD41-A859202AC397}" type="slidenum">
              <a:rPr lang="en-US" altLang="en-US"/>
              <a:pPr/>
              <a:t>‹#›</a:t>
            </a:fld>
            <a:endParaRPr lang="en-US" altLang="en-US"/>
          </a:p>
        </p:txBody>
      </p:sp>
    </p:spTree>
    <p:extLst>
      <p:ext uri="{BB962C8B-B14F-4D97-AF65-F5344CB8AC3E}">
        <p14:creationId xmlns:p14="http://schemas.microsoft.com/office/powerpoint/2010/main" val="1030187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rot="5400000">
            <a:off x="7696200" y="2667000"/>
            <a:ext cx="6248400" cy="1524000"/>
          </a:xfrm>
        </p:spPr>
        <p:txBody>
          <a:bodyPr/>
          <a:lstStyle/>
          <a:p>
            <a:r>
              <a:rPr lang="en-US" dirty="0"/>
              <a:t>Click to edit Master title style</a:t>
            </a:r>
          </a:p>
        </p:txBody>
      </p:sp>
      <p:sp>
        <p:nvSpPr>
          <p:cNvPr id="3" name="Vertical Text Placeholder 2"/>
          <p:cNvSpPr>
            <a:spLocks noGrp="1"/>
          </p:cNvSpPr>
          <p:nvPr>
            <p:ph type="body" orient="vert" idx="1"/>
          </p:nvPr>
        </p:nvSpPr>
        <p:spPr>
          <a:xfrm>
            <a:off x="609600" y="304800"/>
            <a:ext cx="92456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E4A6C-158B-4F67-8F08-169A06606D6C}"/>
              </a:ext>
            </a:extLst>
          </p:cNvPr>
          <p:cNvSpPr>
            <a:spLocks noGrp="1"/>
          </p:cNvSpPr>
          <p:nvPr>
            <p:ph type="dt" sz="half" idx="10"/>
          </p:nvPr>
        </p:nvSpPr>
        <p:spPr>
          <a:xfrm rot="5400000">
            <a:off x="129117" y="480484"/>
            <a:ext cx="838200" cy="486833"/>
          </a:xfrm>
        </p:spPr>
        <p:txBody>
          <a:bodyPr/>
          <a:lstStyle>
            <a:lvl1pPr>
              <a:defRPr/>
            </a:lvl1pPr>
          </a:lstStyle>
          <a:p>
            <a:fld id="{6E1D662F-58BC-451A-83D4-5FE8601EBB8A}" type="datetimeFigureOut">
              <a:rPr lang="en-US" altLang="en-US"/>
              <a:pPr/>
              <a:t>8/14/2025</a:t>
            </a:fld>
            <a:endParaRPr lang="en-US" altLang="en-US"/>
          </a:p>
        </p:txBody>
      </p:sp>
      <p:sp>
        <p:nvSpPr>
          <p:cNvPr id="5" name="Footer Placeholder 4">
            <a:extLst>
              <a:ext uri="{FF2B5EF4-FFF2-40B4-BE49-F238E27FC236}">
                <a16:creationId xmlns:a16="http://schemas.microsoft.com/office/drawing/2014/main" id="{B57CA064-54D6-4CB1-AFEE-99EC64209318}"/>
              </a:ext>
            </a:extLst>
          </p:cNvPr>
          <p:cNvSpPr>
            <a:spLocks noGrp="1"/>
          </p:cNvSpPr>
          <p:nvPr>
            <p:ph type="ftr" sz="quarter" idx="11"/>
          </p:nvPr>
        </p:nvSpPr>
        <p:spPr>
          <a:xfrm rot="5400000">
            <a:off x="-899583" y="2347384"/>
            <a:ext cx="2895600" cy="486833"/>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109F56-6DA7-405F-9ABB-342DF2253E60}"/>
              </a:ext>
            </a:extLst>
          </p:cNvPr>
          <p:cNvSpPr>
            <a:spLocks noGrp="1"/>
          </p:cNvSpPr>
          <p:nvPr>
            <p:ph type="sldNum" sz="quarter" idx="12"/>
          </p:nvPr>
        </p:nvSpPr>
        <p:spPr>
          <a:xfrm rot="5400000">
            <a:off x="11294533" y="5901267"/>
            <a:ext cx="838200" cy="465667"/>
          </a:xfrm>
        </p:spPr>
        <p:txBody>
          <a:bodyPr/>
          <a:lstStyle>
            <a:lvl1pPr>
              <a:defRPr/>
            </a:lvl1pPr>
          </a:lstStyle>
          <a:p>
            <a:fld id="{2094D85B-F2A4-41F8-B797-2728425D431C}" type="slidenum">
              <a:rPr lang="en-US" altLang="en-US"/>
              <a:pPr/>
              <a:t>‹#›</a:t>
            </a:fld>
            <a:endParaRPr lang="en-US" altLang="en-US"/>
          </a:p>
        </p:txBody>
      </p:sp>
    </p:spTree>
    <p:extLst>
      <p:ext uri="{BB962C8B-B14F-4D97-AF65-F5344CB8AC3E}">
        <p14:creationId xmlns:p14="http://schemas.microsoft.com/office/powerpoint/2010/main" val="2102841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56800" y="274637"/>
            <a:ext cx="1625600" cy="62785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2800" y="304800"/>
            <a:ext cx="8839200" cy="62484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BDECBEE-B5F5-4067-85DB-1E066998C709}"/>
              </a:ext>
            </a:extLst>
          </p:cNvPr>
          <p:cNvSpPr>
            <a:spLocks noGrp="1"/>
          </p:cNvSpPr>
          <p:nvPr>
            <p:ph type="dt" sz="half" idx="10"/>
          </p:nvPr>
        </p:nvSpPr>
        <p:spPr>
          <a:xfrm rot="5400000">
            <a:off x="129117" y="480484"/>
            <a:ext cx="838200" cy="486833"/>
          </a:xfrm>
        </p:spPr>
        <p:txBody>
          <a:bodyPr/>
          <a:lstStyle>
            <a:lvl1pPr>
              <a:defRPr/>
            </a:lvl1pPr>
          </a:lstStyle>
          <a:p>
            <a:fld id="{FEBD9EFB-074D-41CC-9A71-016FF92732FB}" type="datetimeFigureOut">
              <a:rPr lang="en-US" altLang="en-US"/>
              <a:pPr/>
              <a:t>8/14/2025</a:t>
            </a:fld>
            <a:endParaRPr lang="en-US" altLang="en-US"/>
          </a:p>
        </p:txBody>
      </p:sp>
      <p:sp>
        <p:nvSpPr>
          <p:cNvPr id="5" name="Footer Placeholder 4">
            <a:extLst>
              <a:ext uri="{FF2B5EF4-FFF2-40B4-BE49-F238E27FC236}">
                <a16:creationId xmlns:a16="http://schemas.microsoft.com/office/drawing/2014/main" id="{01B6847F-A1DF-4269-AC05-EE11DCEB5CA4}"/>
              </a:ext>
            </a:extLst>
          </p:cNvPr>
          <p:cNvSpPr>
            <a:spLocks noGrp="1"/>
          </p:cNvSpPr>
          <p:nvPr>
            <p:ph type="ftr" sz="quarter" idx="11"/>
          </p:nvPr>
        </p:nvSpPr>
        <p:spPr>
          <a:xfrm rot="5400000">
            <a:off x="-899583" y="2347384"/>
            <a:ext cx="2895600" cy="486833"/>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D44827F-0316-4705-AD2F-4648B0CA2069}"/>
              </a:ext>
            </a:extLst>
          </p:cNvPr>
          <p:cNvSpPr>
            <a:spLocks noGrp="1"/>
          </p:cNvSpPr>
          <p:nvPr>
            <p:ph type="sldNum" sz="quarter" idx="12"/>
          </p:nvPr>
        </p:nvSpPr>
        <p:spPr>
          <a:xfrm rot="5400000">
            <a:off x="11294533" y="5901267"/>
            <a:ext cx="838200" cy="465667"/>
          </a:xfrm>
        </p:spPr>
        <p:txBody>
          <a:bodyPr/>
          <a:lstStyle>
            <a:lvl1pPr>
              <a:defRPr/>
            </a:lvl1pPr>
          </a:lstStyle>
          <a:p>
            <a:fld id="{8CC6799C-9683-49AD-B333-58D820738BDC}" type="slidenum">
              <a:rPr lang="en-US" altLang="en-US"/>
              <a:pPr/>
              <a:t>‹#›</a:t>
            </a:fld>
            <a:endParaRPr lang="en-US" altLang="en-US"/>
          </a:p>
        </p:txBody>
      </p:sp>
    </p:spTree>
    <p:extLst>
      <p:ext uri="{BB962C8B-B14F-4D97-AF65-F5344CB8AC3E}">
        <p14:creationId xmlns:p14="http://schemas.microsoft.com/office/powerpoint/2010/main" val="15733451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4E53C1F-08D7-419B-932C-363678745F63}"/>
              </a:ext>
            </a:extLst>
          </p:cNvPr>
          <p:cNvSpPr>
            <a:spLocks noGrp="1"/>
          </p:cNvSpPr>
          <p:nvPr>
            <p:ph type="dt" sz="half" idx="10"/>
          </p:nvPr>
        </p:nvSpPr>
        <p:spPr/>
        <p:txBody>
          <a:bodyPr/>
          <a:lstStyle>
            <a:lvl1pPr>
              <a:defRPr/>
            </a:lvl1pPr>
          </a:lstStyle>
          <a:p>
            <a:fld id="{EC33C41E-6CB0-4529-8764-C30CBF564420}" type="datetimeFigureOut">
              <a:rPr lang="en-US" altLang="en-US"/>
              <a:pPr/>
              <a:t>8/14/2025</a:t>
            </a:fld>
            <a:endParaRPr lang="en-US" altLang="en-US"/>
          </a:p>
        </p:txBody>
      </p:sp>
      <p:sp>
        <p:nvSpPr>
          <p:cNvPr id="5" name="Footer Placeholder 4">
            <a:extLst>
              <a:ext uri="{FF2B5EF4-FFF2-40B4-BE49-F238E27FC236}">
                <a16:creationId xmlns:a16="http://schemas.microsoft.com/office/drawing/2014/main" id="{27332EA2-5213-4A90-B733-38C91512BAE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BAE441-CDE2-4F9D-8F64-E0B0D4109994}"/>
              </a:ext>
            </a:extLst>
          </p:cNvPr>
          <p:cNvSpPr>
            <a:spLocks noGrp="1"/>
          </p:cNvSpPr>
          <p:nvPr>
            <p:ph type="sldNum" sz="quarter" idx="12"/>
          </p:nvPr>
        </p:nvSpPr>
        <p:spPr/>
        <p:txBody>
          <a:bodyPr/>
          <a:lstStyle>
            <a:lvl1pPr>
              <a:defRPr/>
            </a:lvl1pPr>
          </a:lstStyle>
          <a:p>
            <a:fld id="{CD5C9DD9-DC2B-4C82-913F-CA6F6FE7E492}" type="slidenum">
              <a:rPr lang="en-US" altLang="en-US"/>
              <a:pPr/>
              <a:t>‹#›</a:t>
            </a:fld>
            <a:endParaRPr lang="en-US" altLang="en-US"/>
          </a:p>
        </p:txBody>
      </p:sp>
    </p:spTree>
    <p:extLst>
      <p:ext uri="{BB962C8B-B14F-4D97-AF65-F5344CB8AC3E}">
        <p14:creationId xmlns:p14="http://schemas.microsoft.com/office/powerpoint/2010/main" val="2274605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2062B1-0AC8-4A60-955D-F8D05673157E}"/>
              </a:ext>
            </a:extLst>
          </p:cNvPr>
          <p:cNvSpPr>
            <a:spLocks noGrp="1"/>
          </p:cNvSpPr>
          <p:nvPr>
            <p:ph type="dt" sz="half" idx="10"/>
          </p:nvPr>
        </p:nvSpPr>
        <p:spPr/>
        <p:txBody>
          <a:bodyPr/>
          <a:lstStyle>
            <a:lvl1pPr>
              <a:defRPr/>
            </a:lvl1pPr>
          </a:lstStyle>
          <a:p>
            <a:fld id="{123C0024-9007-4AD1-8F00-24259445442F}" type="datetimeFigureOut">
              <a:rPr lang="en-US" altLang="en-US"/>
              <a:pPr/>
              <a:t>8/14/2025</a:t>
            </a:fld>
            <a:endParaRPr lang="en-US" altLang="en-US"/>
          </a:p>
        </p:txBody>
      </p:sp>
      <p:sp>
        <p:nvSpPr>
          <p:cNvPr id="5" name="Footer Placeholder 4">
            <a:extLst>
              <a:ext uri="{FF2B5EF4-FFF2-40B4-BE49-F238E27FC236}">
                <a16:creationId xmlns:a16="http://schemas.microsoft.com/office/drawing/2014/main" id="{E667F9A9-8BC1-4375-9711-6A12C54D9E6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8DFB88C-3C12-4E56-A235-BB2A66B2DBC5}"/>
              </a:ext>
            </a:extLst>
          </p:cNvPr>
          <p:cNvSpPr>
            <a:spLocks noGrp="1"/>
          </p:cNvSpPr>
          <p:nvPr>
            <p:ph type="sldNum" sz="quarter" idx="12"/>
          </p:nvPr>
        </p:nvSpPr>
        <p:spPr/>
        <p:txBody>
          <a:bodyPr/>
          <a:lstStyle>
            <a:lvl1pPr>
              <a:defRPr/>
            </a:lvl1pPr>
          </a:lstStyle>
          <a:p>
            <a:fld id="{79EC4050-3F6D-403B-A84F-CF68B606BA02}" type="slidenum">
              <a:rPr lang="en-US" altLang="en-US"/>
              <a:pPr/>
              <a:t>‹#›</a:t>
            </a:fld>
            <a:endParaRPr lang="en-US" altLang="en-US"/>
          </a:p>
        </p:txBody>
      </p:sp>
    </p:spTree>
    <p:extLst>
      <p:ext uri="{BB962C8B-B14F-4D97-AF65-F5344CB8AC3E}">
        <p14:creationId xmlns:p14="http://schemas.microsoft.com/office/powerpoint/2010/main" val="22692164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F0728B-E491-46DF-A88C-6BFF3F65CFF6}"/>
              </a:ext>
            </a:extLst>
          </p:cNvPr>
          <p:cNvSpPr>
            <a:spLocks noGrp="1"/>
          </p:cNvSpPr>
          <p:nvPr>
            <p:ph type="dt" sz="half" idx="10"/>
          </p:nvPr>
        </p:nvSpPr>
        <p:spPr/>
        <p:txBody>
          <a:bodyPr/>
          <a:lstStyle>
            <a:lvl1pPr>
              <a:defRPr/>
            </a:lvl1pPr>
          </a:lstStyle>
          <a:p>
            <a:fld id="{7A92745E-CD0A-4EEE-897F-B22D8FD074D6}" type="datetimeFigureOut">
              <a:rPr lang="en-US" altLang="en-US"/>
              <a:pPr/>
              <a:t>8/14/2025</a:t>
            </a:fld>
            <a:endParaRPr lang="en-US" altLang="en-US"/>
          </a:p>
        </p:txBody>
      </p:sp>
      <p:sp>
        <p:nvSpPr>
          <p:cNvPr id="5" name="Footer Placeholder 4">
            <a:extLst>
              <a:ext uri="{FF2B5EF4-FFF2-40B4-BE49-F238E27FC236}">
                <a16:creationId xmlns:a16="http://schemas.microsoft.com/office/drawing/2014/main" id="{4CB357DC-DCEB-439F-A8AF-A5DECE3CCA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2CC6C4B-ABBD-48C5-97ED-B4F17041FB7D}"/>
              </a:ext>
            </a:extLst>
          </p:cNvPr>
          <p:cNvSpPr>
            <a:spLocks noGrp="1"/>
          </p:cNvSpPr>
          <p:nvPr>
            <p:ph type="sldNum" sz="quarter" idx="12"/>
          </p:nvPr>
        </p:nvSpPr>
        <p:spPr/>
        <p:txBody>
          <a:bodyPr/>
          <a:lstStyle>
            <a:lvl1pPr>
              <a:defRPr/>
            </a:lvl1pPr>
          </a:lstStyle>
          <a:p>
            <a:fld id="{4ACB7FE5-3A11-4C5B-8D51-7119BBA643FE}" type="slidenum">
              <a:rPr lang="en-US" altLang="en-US"/>
              <a:pPr/>
              <a:t>‹#›</a:t>
            </a:fld>
            <a:endParaRPr lang="en-US" altLang="en-US"/>
          </a:p>
        </p:txBody>
      </p:sp>
    </p:spTree>
    <p:extLst>
      <p:ext uri="{BB962C8B-B14F-4D97-AF65-F5344CB8AC3E}">
        <p14:creationId xmlns:p14="http://schemas.microsoft.com/office/powerpoint/2010/main" val="3108605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C638A40-ED5B-4A3B-A555-F781413F771F}"/>
              </a:ext>
            </a:extLst>
          </p:cNvPr>
          <p:cNvSpPr>
            <a:spLocks noGrp="1"/>
          </p:cNvSpPr>
          <p:nvPr>
            <p:ph type="dt" sz="half" idx="10"/>
          </p:nvPr>
        </p:nvSpPr>
        <p:spPr/>
        <p:txBody>
          <a:bodyPr/>
          <a:lstStyle>
            <a:lvl1pPr>
              <a:defRPr/>
            </a:lvl1pPr>
          </a:lstStyle>
          <a:p>
            <a:fld id="{0A51BCEC-8384-4687-90D8-5D9987D162F9}" type="datetimeFigureOut">
              <a:rPr lang="en-US" altLang="en-US"/>
              <a:pPr/>
              <a:t>8/14/2025</a:t>
            </a:fld>
            <a:endParaRPr lang="en-US" altLang="en-US"/>
          </a:p>
        </p:txBody>
      </p:sp>
      <p:sp>
        <p:nvSpPr>
          <p:cNvPr id="6" name="Footer Placeholder 4">
            <a:extLst>
              <a:ext uri="{FF2B5EF4-FFF2-40B4-BE49-F238E27FC236}">
                <a16:creationId xmlns:a16="http://schemas.microsoft.com/office/drawing/2014/main" id="{2B754DC6-5AFD-4091-A934-279806B7D80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B233D4F-6A7F-4709-86F2-D73A668CBE2C}"/>
              </a:ext>
            </a:extLst>
          </p:cNvPr>
          <p:cNvSpPr>
            <a:spLocks noGrp="1"/>
          </p:cNvSpPr>
          <p:nvPr>
            <p:ph type="sldNum" sz="quarter" idx="12"/>
          </p:nvPr>
        </p:nvSpPr>
        <p:spPr/>
        <p:txBody>
          <a:bodyPr/>
          <a:lstStyle>
            <a:lvl1pPr>
              <a:defRPr/>
            </a:lvl1pPr>
          </a:lstStyle>
          <a:p>
            <a:fld id="{909AB3C6-11F4-4694-8625-3EBA1942DA53}" type="slidenum">
              <a:rPr lang="en-US" altLang="en-US"/>
              <a:pPr/>
              <a:t>‹#›</a:t>
            </a:fld>
            <a:endParaRPr lang="en-US" altLang="en-US"/>
          </a:p>
        </p:txBody>
      </p:sp>
    </p:spTree>
    <p:extLst>
      <p:ext uri="{BB962C8B-B14F-4D97-AF65-F5344CB8AC3E}">
        <p14:creationId xmlns:p14="http://schemas.microsoft.com/office/powerpoint/2010/main" val="16815989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954DCC7-FE38-4A72-A471-A124B5C2E21F}"/>
              </a:ext>
            </a:extLst>
          </p:cNvPr>
          <p:cNvSpPr>
            <a:spLocks noGrp="1"/>
          </p:cNvSpPr>
          <p:nvPr>
            <p:ph type="dt" sz="half" idx="10"/>
          </p:nvPr>
        </p:nvSpPr>
        <p:spPr/>
        <p:txBody>
          <a:bodyPr/>
          <a:lstStyle>
            <a:lvl1pPr>
              <a:defRPr/>
            </a:lvl1pPr>
          </a:lstStyle>
          <a:p>
            <a:fld id="{03C25704-324F-4713-8702-2B9E33F29206}" type="datetimeFigureOut">
              <a:rPr lang="en-US" altLang="en-US"/>
              <a:pPr/>
              <a:t>8/14/2025</a:t>
            </a:fld>
            <a:endParaRPr lang="en-US" altLang="en-US"/>
          </a:p>
        </p:txBody>
      </p:sp>
      <p:sp>
        <p:nvSpPr>
          <p:cNvPr id="8" name="Footer Placeholder 4">
            <a:extLst>
              <a:ext uri="{FF2B5EF4-FFF2-40B4-BE49-F238E27FC236}">
                <a16:creationId xmlns:a16="http://schemas.microsoft.com/office/drawing/2014/main" id="{98195DA2-0117-4D38-85C4-53AFB326765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0A4579D-5488-40D9-9882-2638215AC8AC}"/>
              </a:ext>
            </a:extLst>
          </p:cNvPr>
          <p:cNvSpPr>
            <a:spLocks noGrp="1"/>
          </p:cNvSpPr>
          <p:nvPr>
            <p:ph type="sldNum" sz="quarter" idx="12"/>
          </p:nvPr>
        </p:nvSpPr>
        <p:spPr/>
        <p:txBody>
          <a:bodyPr/>
          <a:lstStyle>
            <a:lvl1pPr>
              <a:defRPr/>
            </a:lvl1pPr>
          </a:lstStyle>
          <a:p>
            <a:fld id="{D5FE0DB2-9800-4F7F-8E18-CC6CEF738104}" type="slidenum">
              <a:rPr lang="en-US" altLang="en-US"/>
              <a:pPr/>
              <a:t>‹#›</a:t>
            </a:fld>
            <a:endParaRPr lang="en-US" altLang="en-US"/>
          </a:p>
        </p:txBody>
      </p:sp>
    </p:spTree>
    <p:extLst>
      <p:ext uri="{BB962C8B-B14F-4D97-AF65-F5344CB8AC3E}">
        <p14:creationId xmlns:p14="http://schemas.microsoft.com/office/powerpoint/2010/main" val="33605960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34F7900-B33D-4122-A0FC-D79E5F15F025}"/>
              </a:ext>
            </a:extLst>
          </p:cNvPr>
          <p:cNvSpPr>
            <a:spLocks noGrp="1"/>
          </p:cNvSpPr>
          <p:nvPr>
            <p:ph type="dt" sz="half" idx="10"/>
          </p:nvPr>
        </p:nvSpPr>
        <p:spPr/>
        <p:txBody>
          <a:bodyPr/>
          <a:lstStyle>
            <a:lvl1pPr>
              <a:defRPr/>
            </a:lvl1pPr>
          </a:lstStyle>
          <a:p>
            <a:fld id="{C0E8C30C-CC66-401D-9AD4-F0EB781E3D44}" type="datetimeFigureOut">
              <a:rPr lang="en-US" altLang="en-US"/>
              <a:pPr/>
              <a:t>8/14/2025</a:t>
            </a:fld>
            <a:endParaRPr lang="en-US" altLang="en-US"/>
          </a:p>
        </p:txBody>
      </p:sp>
      <p:sp>
        <p:nvSpPr>
          <p:cNvPr id="4" name="Footer Placeholder 4">
            <a:extLst>
              <a:ext uri="{FF2B5EF4-FFF2-40B4-BE49-F238E27FC236}">
                <a16:creationId xmlns:a16="http://schemas.microsoft.com/office/drawing/2014/main" id="{31DE45C7-32A9-4502-86F1-BA5C281CFDF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71A9696-5EFB-4D3F-A876-783C1B1B7F00}"/>
              </a:ext>
            </a:extLst>
          </p:cNvPr>
          <p:cNvSpPr>
            <a:spLocks noGrp="1"/>
          </p:cNvSpPr>
          <p:nvPr>
            <p:ph type="sldNum" sz="quarter" idx="12"/>
          </p:nvPr>
        </p:nvSpPr>
        <p:spPr/>
        <p:txBody>
          <a:bodyPr/>
          <a:lstStyle>
            <a:lvl1pPr>
              <a:defRPr/>
            </a:lvl1pPr>
          </a:lstStyle>
          <a:p>
            <a:fld id="{78C064BE-7F23-441A-B54E-F63417F61441}" type="slidenum">
              <a:rPr lang="en-US" altLang="en-US"/>
              <a:pPr/>
              <a:t>‹#›</a:t>
            </a:fld>
            <a:endParaRPr lang="en-US" altLang="en-US"/>
          </a:p>
        </p:txBody>
      </p:sp>
    </p:spTree>
    <p:extLst>
      <p:ext uri="{BB962C8B-B14F-4D97-AF65-F5344CB8AC3E}">
        <p14:creationId xmlns:p14="http://schemas.microsoft.com/office/powerpoint/2010/main" val="4172101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8136A-A74C-B043-90D7-29925DE7B28A}"/>
              </a:ext>
            </a:extLst>
          </p:cNvPr>
          <p:cNvSpPr>
            <a:spLocks noGrp="1"/>
          </p:cNvSpPr>
          <p:nvPr>
            <p:ph type="title"/>
          </p:nvPr>
        </p:nvSpPr>
        <p:spPr>
          <a:xfrm>
            <a:off x="831851" y="1710267"/>
            <a:ext cx="10515600" cy="2853267"/>
          </a:xfrm>
          <a:prstGeom prst="rect">
            <a:avLst/>
          </a:prstGeo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7A4EDC60-74DA-E341-9408-491531871E80}"/>
              </a:ext>
            </a:extLst>
          </p:cNvPr>
          <p:cNvSpPr>
            <a:spLocks noGrp="1"/>
          </p:cNvSpPr>
          <p:nvPr>
            <p:ph type="body" idx="1"/>
          </p:nvPr>
        </p:nvSpPr>
        <p:spPr>
          <a:xfrm>
            <a:off x="831851" y="4588934"/>
            <a:ext cx="10515600" cy="1500717"/>
          </a:xfrm>
          <a:prstGeom prst="rect">
            <a:avLst/>
          </a:prstGeo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6816D4-8F1E-494E-90C0-A3C96E2EB951}"/>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8/14/2025</a:t>
            </a:fld>
            <a:endParaRPr lang="en-US"/>
          </a:p>
        </p:txBody>
      </p:sp>
      <p:sp>
        <p:nvSpPr>
          <p:cNvPr id="5" name="Footer Placeholder 4">
            <a:extLst>
              <a:ext uri="{FF2B5EF4-FFF2-40B4-BE49-F238E27FC236}">
                <a16:creationId xmlns:a16="http://schemas.microsoft.com/office/drawing/2014/main" id="{99B8DC3D-4AC8-1A42-83AD-8BCE6B7C2ED6}"/>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1F7391C-09D9-994D-ACAF-B19B39DBA20E}"/>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13927578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062D092-9F58-4B65-AAF2-1FD57942DC6A}"/>
              </a:ext>
            </a:extLst>
          </p:cNvPr>
          <p:cNvSpPr>
            <a:spLocks noGrp="1"/>
          </p:cNvSpPr>
          <p:nvPr>
            <p:ph type="dt" sz="half" idx="10"/>
          </p:nvPr>
        </p:nvSpPr>
        <p:spPr/>
        <p:txBody>
          <a:bodyPr/>
          <a:lstStyle>
            <a:lvl1pPr>
              <a:defRPr/>
            </a:lvl1pPr>
          </a:lstStyle>
          <a:p>
            <a:fld id="{4D8561EB-A74F-4BF9-89DD-6BE7800908D4}" type="datetimeFigureOut">
              <a:rPr lang="en-US" altLang="en-US"/>
              <a:pPr/>
              <a:t>8/14/2025</a:t>
            </a:fld>
            <a:endParaRPr lang="en-US" altLang="en-US"/>
          </a:p>
        </p:txBody>
      </p:sp>
      <p:sp>
        <p:nvSpPr>
          <p:cNvPr id="3" name="Footer Placeholder 4">
            <a:extLst>
              <a:ext uri="{FF2B5EF4-FFF2-40B4-BE49-F238E27FC236}">
                <a16:creationId xmlns:a16="http://schemas.microsoft.com/office/drawing/2014/main" id="{C940632D-43B5-49D5-A9FA-F51BD80C779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A802C2E-BED5-4F7C-B3AA-620230624B4D}"/>
              </a:ext>
            </a:extLst>
          </p:cNvPr>
          <p:cNvSpPr>
            <a:spLocks noGrp="1"/>
          </p:cNvSpPr>
          <p:nvPr>
            <p:ph type="sldNum" sz="quarter" idx="12"/>
          </p:nvPr>
        </p:nvSpPr>
        <p:spPr/>
        <p:txBody>
          <a:bodyPr/>
          <a:lstStyle>
            <a:lvl1pPr>
              <a:defRPr/>
            </a:lvl1pPr>
          </a:lstStyle>
          <a:p>
            <a:fld id="{770567E2-43D2-4F2A-B8D3-4223FAE7D1FB}" type="slidenum">
              <a:rPr lang="en-US" altLang="en-US"/>
              <a:pPr/>
              <a:t>‹#›</a:t>
            </a:fld>
            <a:endParaRPr lang="en-US" altLang="en-US"/>
          </a:p>
        </p:txBody>
      </p:sp>
    </p:spTree>
    <p:extLst>
      <p:ext uri="{BB962C8B-B14F-4D97-AF65-F5344CB8AC3E}">
        <p14:creationId xmlns:p14="http://schemas.microsoft.com/office/powerpoint/2010/main" val="9755050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88E7391E-2E31-42BC-9221-A75B64D6159A}"/>
              </a:ext>
            </a:extLst>
          </p:cNvPr>
          <p:cNvSpPr>
            <a:spLocks noGrp="1"/>
          </p:cNvSpPr>
          <p:nvPr>
            <p:ph type="dt" sz="half" idx="10"/>
          </p:nvPr>
        </p:nvSpPr>
        <p:spPr/>
        <p:txBody>
          <a:bodyPr/>
          <a:lstStyle>
            <a:lvl1pPr>
              <a:defRPr/>
            </a:lvl1pPr>
          </a:lstStyle>
          <a:p>
            <a:fld id="{16C8FF84-CF95-4324-BD63-CD2A100B6F6D}" type="datetimeFigureOut">
              <a:rPr lang="en-US" altLang="en-US"/>
              <a:pPr/>
              <a:t>8/14/2025</a:t>
            </a:fld>
            <a:endParaRPr lang="en-US" altLang="en-US"/>
          </a:p>
        </p:txBody>
      </p:sp>
      <p:sp>
        <p:nvSpPr>
          <p:cNvPr id="6" name="Footer Placeholder 4">
            <a:extLst>
              <a:ext uri="{FF2B5EF4-FFF2-40B4-BE49-F238E27FC236}">
                <a16:creationId xmlns:a16="http://schemas.microsoft.com/office/drawing/2014/main" id="{B51FA185-74DE-4916-8437-E509E59F5FD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B3C6344-D71E-4DE6-91DF-3003C80D3B38}"/>
              </a:ext>
            </a:extLst>
          </p:cNvPr>
          <p:cNvSpPr>
            <a:spLocks noGrp="1"/>
          </p:cNvSpPr>
          <p:nvPr>
            <p:ph type="sldNum" sz="quarter" idx="12"/>
          </p:nvPr>
        </p:nvSpPr>
        <p:spPr/>
        <p:txBody>
          <a:bodyPr/>
          <a:lstStyle>
            <a:lvl1pPr>
              <a:defRPr/>
            </a:lvl1pPr>
          </a:lstStyle>
          <a:p>
            <a:fld id="{0CF53EA5-8F2A-4EA9-90C9-44ACCE9894CC}" type="slidenum">
              <a:rPr lang="en-US" altLang="en-US"/>
              <a:pPr/>
              <a:t>‹#›</a:t>
            </a:fld>
            <a:endParaRPr lang="en-US" altLang="en-US"/>
          </a:p>
        </p:txBody>
      </p:sp>
    </p:spTree>
    <p:extLst>
      <p:ext uri="{BB962C8B-B14F-4D97-AF65-F5344CB8AC3E}">
        <p14:creationId xmlns:p14="http://schemas.microsoft.com/office/powerpoint/2010/main" val="17512602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BB787293-8350-471C-94C2-B17F3663A5BC}"/>
              </a:ext>
            </a:extLst>
          </p:cNvPr>
          <p:cNvSpPr>
            <a:spLocks noGrp="1"/>
          </p:cNvSpPr>
          <p:nvPr>
            <p:ph type="dt" sz="half" idx="10"/>
          </p:nvPr>
        </p:nvSpPr>
        <p:spPr/>
        <p:txBody>
          <a:bodyPr/>
          <a:lstStyle>
            <a:lvl1pPr>
              <a:defRPr/>
            </a:lvl1pPr>
          </a:lstStyle>
          <a:p>
            <a:fld id="{1875E88B-CD74-452C-B761-613891A10EE3}" type="datetimeFigureOut">
              <a:rPr lang="en-US" altLang="en-US"/>
              <a:pPr/>
              <a:t>8/14/2025</a:t>
            </a:fld>
            <a:endParaRPr lang="en-US" altLang="en-US"/>
          </a:p>
        </p:txBody>
      </p:sp>
      <p:sp>
        <p:nvSpPr>
          <p:cNvPr id="6" name="Footer Placeholder 4">
            <a:extLst>
              <a:ext uri="{FF2B5EF4-FFF2-40B4-BE49-F238E27FC236}">
                <a16:creationId xmlns:a16="http://schemas.microsoft.com/office/drawing/2014/main" id="{C3B5442C-927B-43EC-9B40-B55C5FCF7ED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FC31CD8-1347-4F4D-9D6D-119369ACFAA3}"/>
              </a:ext>
            </a:extLst>
          </p:cNvPr>
          <p:cNvSpPr>
            <a:spLocks noGrp="1"/>
          </p:cNvSpPr>
          <p:nvPr>
            <p:ph type="sldNum" sz="quarter" idx="12"/>
          </p:nvPr>
        </p:nvSpPr>
        <p:spPr/>
        <p:txBody>
          <a:bodyPr/>
          <a:lstStyle>
            <a:lvl1pPr>
              <a:defRPr/>
            </a:lvl1pPr>
          </a:lstStyle>
          <a:p>
            <a:fld id="{73681D83-1822-4480-AD41-A859202AC397}" type="slidenum">
              <a:rPr lang="en-US" altLang="en-US"/>
              <a:pPr/>
              <a:t>‹#›</a:t>
            </a:fld>
            <a:endParaRPr lang="en-US" altLang="en-US"/>
          </a:p>
        </p:txBody>
      </p:sp>
    </p:spTree>
    <p:extLst>
      <p:ext uri="{BB962C8B-B14F-4D97-AF65-F5344CB8AC3E}">
        <p14:creationId xmlns:p14="http://schemas.microsoft.com/office/powerpoint/2010/main" val="33643390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rot="5400000">
            <a:off x="7696200" y="2667000"/>
            <a:ext cx="6248400" cy="1524000"/>
          </a:xfrm>
        </p:spPr>
        <p:txBody>
          <a:bodyPr/>
          <a:lstStyle/>
          <a:p>
            <a:r>
              <a:rPr lang="en-US" dirty="0"/>
              <a:t>Click to edit Master title style</a:t>
            </a:r>
          </a:p>
        </p:txBody>
      </p:sp>
      <p:sp>
        <p:nvSpPr>
          <p:cNvPr id="3" name="Vertical Text Placeholder 2"/>
          <p:cNvSpPr>
            <a:spLocks noGrp="1"/>
          </p:cNvSpPr>
          <p:nvPr>
            <p:ph type="body" orient="vert" idx="1"/>
          </p:nvPr>
        </p:nvSpPr>
        <p:spPr>
          <a:xfrm>
            <a:off x="609600" y="304800"/>
            <a:ext cx="92456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E4A6C-158B-4F67-8F08-169A06606D6C}"/>
              </a:ext>
            </a:extLst>
          </p:cNvPr>
          <p:cNvSpPr>
            <a:spLocks noGrp="1"/>
          </p:cNvSpPr>
          <p:nvPr>
            <p:ph type="dt" sz="half" idx="10"/>
          </p:nvPr>
        </p:nvSpPr>
        <p:spPr>
          <a:xfrm rot="5400000">
            <a:off x="129117" y="480484"/>
            <a:ext cx="838200" cy="486833"/>
          </a:xfrm>
        </p:spPr>
        <p:txBody>
          <a:bodyPr/>
          <a:lstStyle>
            <a:lvl1pPr>
              <a:defRPr/>
            </a:lvl1pPr>
          </a:lstStyle>
          <a:p>
            <a:fld id="{6E1D662F-58BC-451A-83D4-5FE8601EBB8A}" type="datetimeFigureOut">
              <a:rPr lang="en-US" altLang="en-US"/>
              <a:pPr/>
              <a:t>8/14/2025</a:t>
            </a:fld>
            <a:endParaRPr lang="en-US" altLang="en-US"/>
          </a:p>
        </p:txBody>
      </p:sp>
      <p:sp>
        <p:nvSpPr>
          <p:cNvPr id="5" name="Footer Placeholder 4">
            <a:extLst>
              <a:ext uri="{FF2B5EF4-FFF2-40B4-BE49-F238E27FC236}">
                <a16:creationId xmlns:a16="http://schemas.microsoft.com/office/drawing/2014/main" id="{B57CA064-54D6-4CB1-AFEE-99EC64209318}"/>
              </a:ext>
            </a:extLst>
          </p:cNvPr>
          <p:cNvSpPr>
            <a:spLocks noGrp="1"/>
          </p:cNvSpPr>
          <p:nvPr>
            <p:ph type="ftr" sz="quarter" idx="11"/>
          </p:nvPr>
        </p:nvSpPr>
        <p:spPr>
          <a:xfrm rot="5400000">
            <a:off x="-899583" y="2347384"/>
            <a:ext cx="2895600" cy="486833"/>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109F56-6DA7-405F-9ABB-342DF2253E60}"/>
              </a:ext>
            </a:extLst>
          </p:cNvPr>
          <p:cNvSpPr>
            <a:spLocks noGrp="1"/>
          </p:cNvSpPr>
          <p:nvPr>
            <p:ph type="sldNum" sz="quarter" idx="12"/>
          </p:nvPr>
        </p:nvSpPr>
        <p:spPr>
          <a:xfrm rot="5400000">
            <a:off x="11294533" y="5901267"/>
            <a:ext cx="838200" cy="465667"/>
          </a:xfrm>
        </p:spPr>
        <p:txBody>
          <a:bodyPr/>
          <a:lstStyle>
            <a:lvl1pPr>
              <a:defRPr/>
            </a:lvl1pPr>
          </a:lstStyle>
          <a:p>
            <a:fld id="{2094D85B-F2A4-41F8-B797-2728425D431C}" type="slidenum">
              <a:rPr lang="en-US" altLang="en-US"/>
              <a:pPr/>
              <a:t>‹#›</a:t>
            </a:fld>
            <a:endParaRPr lang="en-US" altLang="en-US"/>
          </a:p>
        </p:txBody>
      </p:sp>
    </p:spTree>
    <p:extLst>
      <p:ext uri="{BB962C8B-B14F-4D97-AF65-F5344CB8AC3E}">
        <p14:creationId xmlns:p14="http://schemas.microsoft.com/office/powerpoint/2010/main" val="31569295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56800" y="274637"/>
            <a:ext cx="1625600" cy="62785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2800" y="304800"/>
            <a:ext cx="8839200" cy="62484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BDECBEE-B5F5-4067-85DB-1E066998C709}"/>
              </a:ext>
            </a:extLst>
          </p:cNvPr>
          <p:cNvSpPr>
            <a:spLocks noGrp="1"/>
          </p:cNvSpPr>
          <p:nvPr>
            <p:ph type="dt" sz="half" idx="10"/>
          </p:nvPr>
        </p:nvSpPr>
        <p:spPr>
          <a:xfrm rot="5400000">
            <a:off x="129117" y="480484"/>
            <a:ext cx="838200" cy="486833"/>
          </a:xfrm>
        </p:spPr>
        <p:txBody>
          <a:bodyPr/>
          <a:lstStyle>
            <a:lvl1pPr>
              <a:defRPr/>
            </a:lvl1pPr>
          </a:lstStyle>
          <a:p>
            <a:fld id="{FEBD9EFB-074D-41CC-9A71-016FF92732FB}" type="datetimeFigureOut">
              <a:rPr lang="en-US" altLang="en-US"/>
              <a:pPr/>
              <a:t>8/14/2025</a:t>
            </a:fld>
            <a:endParaRPr lang="en-US" altLang="en-US"/>
          </a:p>
        </p:txBody>
      </p:sp>
      <p:sp>
        <p:nvSpPr>
          <p:cNvPr id="5" name="Footer Placeholder 4">
            <a:extLst>
              <a:ext uri="{FF2B5EF4-FFF2-40B4-BE49-F238E27FC236}">
                <a16:creationId xmlns:a16="http://schemas.microsoft.com/office/drawing/2014/main" id="{01B6847F-A1DF-4269-AC05-EE11DCEB5CA4}"/>
              </a:ext>
            </a:extLst>
          </p:cNvPr>
          <p:cNvSpPr>
            <a:spLocks noGrp="1"/>
          </p:cNvSpPr>
          <p:nvPr>
            <p:ph type="ftr" sz="quarter" idx="11"/>
          </p:nvPr>
        </p:nvSpPr>
        <p:spPr>
          <a:xfrm rot="5400000">
            <a:off x="-899583" y="2347384"/>
            <a:ext cx="2895600" cy="486833"/>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D44827F-0316-4705-AD2F-4648B0CA2069}"/>
              </a:ext>
            </a:extLst>
          </p:cNvPr>
          <p:cNvSpPr>
            <a:spLocks noGrp="1"/>
          </p:cNvSpPr>
          <p:nvPr>
            <p:ph type="sldNum" sz="quarter" idx="12"/>
          </p:nvPr>
        </p:nvSpPr>
        <p:spPr>
          <a:xfrm rot="5400000">
            <a:off x="11294533" y="5901267"/>
            <a:ext cx="838200" cy="465667"/>
          </a:xfrm>
        </p:spPr>
        <p:txBody>
          <a:bodyPr/>
          <a:lstStyle>
            <a:lvl1pPr>
              <a:defRPr/>
            </a:lvl1pPr>
          </a:lstStyle>
          <a:p>
            <a:fld id="{8CC6799C-9683-49AD-B333-58D820738BDC}" type="slidenum">
              <a:rPr lang="en-US" altLang="en-US"/>
              <a:pPr/>
              <a:t>‹#›</a:t>
            </a:fld>
            <a:endParaRPr lang="en-US" altLang="en-US"/>
          </a:p>
        </p:txBody>
      </p:sp>
    </p:spTree>
    <p:extLst>
      <p:ext uri="{BB962C8B-B14F-4D97-AF65-F5344CB8AC3E}">
        <p14:creationId xmlns:p14="http://schemas.microsoft.com/office/powerpoint/2010/main" val="9934502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4E53C1F-08D7-419B-932C-363678745F63}"/>
              </a:ext>
            </a:extLst>
          </p:cNvPr>
          <p:cNvSpPr>
            <a:spLocks noGrp="1"/>
          </p:cNvSpPr>
          <p:nvPr>
            <p:ph type="dt" sz="half" idx="10"/>
          </p:nvPr>
        </p:nvSpPr>
        <p:spPr/>
        <p:txBody>
          <a:bodyPr/>
          <a:lstStyle>
            <a:lvl1pPr>
              <a:defRPr/>
            </a:lvl1pPr>
          </a:lstStyle>
          <a:p>
            <a:fld id="{EC33C41E-6CB0-4529-8764-C30CBF564420}" type="datetimeFigureOut">
              <a:rPr lang="en-US" altLang="en-US"/>
              <a:pPr/>
              <a:t>8/14/2025</a:t>
            </a:fld>
            <a:endParaRPr lang="en-US" altLang="en-US"/>
          </a:p>
        </p:txBody>
      </p:sp>
      <p:sp>
        <p:nvSpPr>
          <p:cNvPr id="5" name="Footer Placeholder 4">
            <a:extLst>
              <a:ext uri="{FF2B5EF4-FFF2-40B4-BE49-F238E27FC236}">
                <a16:creationId xmlns:a16="http://schemas.microsoft.com/office/drawing/2014/main" id="{27332EA2-5213-4A90-B733-38C91512BAE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BAE441-CDE2-4F9D-8F64-E0B0D4109994}"/>
              </a:ext>
            </a:extLst>
          </p:cNvPr>
          <p:cNvSpPr>
            <a:spLocks noGrp="1"/>
          </p:cNvSpPr>
          <p:nvPr>
            <p:ph type="sldNum" sz="quarter" idx="12"/>
          </p:nvPr>
        </p:nvSpPr>
        <p:spPr/>
        <p:txBody>
          <a:bodyPr/>
          <a:lstStyle>
            <a:lvl1pPr>
              <a:defRPr/>
            </a:lvl1pPr>
          </a:lstStyle>
          <a:p>
            <a:fld id="{CD5C9DD9-DC2B-4C82-913F-CA6F6FE7E492}" type="slidenum">
              <a:rPr lang="en-US" altLang="en-US"/>
              <a:pPr/>
              <a:t>‹#›</a:t>
            </a:fld>
            <a:endParaRPr lang="en-US" altLang="en-US"/>
          </a:p>
        </p:txBody>
      </p:sp>
    </p:spTree>
    <p:extLst>
      <p:ext uri="{BB962C8B-B14F-4D97-AF65-F5344CB8AC3E}">
        <p14:creationId xmlns:p14="http://schemas.microsoft.com/office/powerpoint/2010/main" val="29438663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2062B1-0AC8-4A60-955D-F8D05673157E}"/>
              </a:ext>
            </a:extLst>
          </p:cNvPr>
          <p:cNvSpPr>
            <a:spLocks noGrp="1"/>
          </p:cNvSpPr>
          <p:nvPr>
            <p:ph type="dt" sz="half" idx="10"/>
          </p:nvPr>
        </p:nvSpPr>
        <p:spPr/>
        <p:txBody>
          <a:bodyPr/>
          <a:lstStyle>
            <a:lvl1pPr>
              <a:defRPr/>
            </a:lvl1pPr>
          </a:lstStyle>
          <a:p>
            <a:fld id="{123C0024-9007-4AD1-8F00-24259445442F}" type="datetimeFigureOut">
              <a:rPr lang="en-US" altLang="en-US"/>
              <a:pPr/>
              <a:t>8/14/2025</a:t>
            </a:fld>
            <a:endParaRPr lang="en-US" altLang="en-US"/>
          </a:p>
        </p:txBody>
      </p:sp>
      <p:sp>
        <p:nvSpPr>
          <p:cNvPr id="5" name="Footer Placeholder 4">
            <a:extLst>
              <a:ext uri="{FF2B5EF4-FFF2-40B4-BE49-F238E27FC236}">
                <a16:creationId xmlns:a16="http://schemas.microsoft.com/office/drawing/2014/main" id="{E667F9A9-8BC1-4375-9711-6A12C54D9E6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8DFB88C-3C12-4E56-A235-BB2A66B2DBC5}"/>
              </a:ext>
            </a:extLst>
          </p:cNvPr>
          <p:cNvSpPr>
            <a:spLocks noGrp="1"/>
          </p:cNvSpPr>
          <p:nvPr>
            <p:ph type="sldNum" sz="quarter" idx="12"/>
          </p:nvPr>
        </p:nvSpPr>
        <p:spPr/>
        <p:txBody>
          <a:bodyPr/>
          <a:lstStyle>
            <a:lvl1pPr>
              <a:defRPr/>
            </a:lvl1pPr>
          </a:lstStyle>
          <a:p>
            <a:fld id="{79EC4050-3F6D-403B-A84F-CF68B606BA02}" type="slidenum">
              <a:rPr lang="en-US" altLang="en-US"/>
              <a:pPr/>
              <a:t>‹#›</a:t>
            </a:fld>
            <a:endParaRPr lang="en-US" altLang="en-US"/>
          </a:p>
        </p:txBody>
      </p:sp>
    </p:spTree>
    <p:extLst>
      <p:ext uri="{BB962C8B-B14F-4D97-AF65-F5344CB8AC3E}">
        <p14:creationId xmlns:p14="http://schemas.microsoft.com/office/powerpoint/2010/main" val="20274994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F0728B-E491-46DF-A88C-6BFF3F65CFF6}"/>
              </a:ext>
            </a:extLst>
          </p:cNvPr>
          <p:cNvSpPr>
            <a:spLocks noGrp="1"/>
          </p:cNvSpPr>
          <p:nvPr>
            <p:ph type="dt" sz="half" idx="10"/>
          </p:nvPr>
        </p:nvSpPr>
        <p:spPr/>
        <p:txBody>
          <a:bodyPr/>
          <a:lstStyle>
            <a:lvl1pPr>
              <a:defRPr/>
            </a:lvl1pPr>
          </a:lstStyle>
          <a:p>
            <a:fld id="{7A92745E-CD0A-4EEE-897F-B22D8FD074D6}" type="datetimeFigureOut">
              <a:rPr lang="en-US" altLang="en-US"/>
              <a:pPr/>
              <a:t>8/14/2025</a:t>
            </a:fld>
            <a:endParaRPr lang="en-US" altLang="en-US"/>
          </a:p>
        </p:txBody>
      </p:sp>
      <p:sp>
        <p:nvSpPr>
          <p:cNvPr id="5" name="Footer Placeholder 4">
            <a:extLst>
              <a:ext uri="{FF2B5EF4-FFF2-40B4-BE49-F238E27FC236}">
                <a16:creationId xmlns:a16="http://schemas.microsoft.com/office/drawing/2014/main" id="{4CB357DC-DCEB-439F-A8AF-A5DECE3CCA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2CC6C4B-ABBD-48C5-97ED-B4F17041FB7D}"/>
              </a:ext>
            </a:extLst>
          </p:cNvPr>
          <p:cNvSpPr>
            <a:spLocks noGrp="1"/>
          </p:cNvSpPr>
          <p:nvPr>
            <p:ph type="sldNum" sz="quarter" idx="12"/>
          </p:nvPr>
        </p:nvSpPr>
        <p:spPr/>
        <p:txBody>
          <a:bodyPr/>
          <a:lstStyle>
            <a:lvl1pPr>
              <a:defRPr/>
            </a:lvl1pPr>
          </a:lstStyle>
          <a:p>
            <a:fld id="{4ACB7FE5-3A11-4C5B-8D51-7119BBA643FE}" type="slidenum">
              <a:rPr lang="en-US" altLang="en-US"/>
              <a:pPr/>
              <a:t>‹#›</a:t>
            </a:fld>
            <a:endParaRPr lang="en-US" altLang="en-US"/>
          </a:p>
        </p:txBody>
      </p:sp>
    </p:spTree>
    <p:extLst>
      <p:ext uri="{BB962C8B-B14F-4D97-AF65-F5344CB8AC3E}">
        <p14:creationId xmlns:p14="http://schemas.microsoft.com/office/powerpoint/2010/main" val="38827977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C638A40-ED5B-4A3B-A555-F781413F771F}"/>
              </a:ext>
            </a:extLst>
          </p:cNvPr>
          <p:cNvSpPr>
            <a:spLocks noGrp="1"/>
          </p:cNvSpPr>
          <p:nvPr>
            <p:ph type="dt" sz="half" idx="10"/>
          </p:nvPr>
        </p:nvSpPr>
        <p:spPr/>
        <p:txBody>
          <a:bodyPr/>
          <a:lstStyle>
            <a:lvl1pPr>
              <a:defRPr/>
            </a:lvl1pPr>
          </a:lstStyle>
          <a:p>
            <a:fld id="{0A51BCEC-8384-4687-90D8-5D9987D162F9}" type="datetimeFigureOut">
              <a:rPr lang="en-US" altLang="en-US"/>
              <a:pPr/>
              <a:t>8/14/2025</a:t>
            </a:fld>
            <a:endParaRPr lang="en-US" altLang="en-US"/>
          </a:p>
        </p:txBody>
      </p:sp>
      <p:sp>
        <p:nvSpPr>
          <p:cNvPr id="6" name="Footer Placeholder 4">
            <a:extLst>
              <a:ext uri="{FF2B5EF4-FFF2-40B4-BE49-F238E27FC236}">
                <a16:creationId xmlns:a16="http://schemas.microsoft.com/office/drawing/2014/main" id="{2B754DC6-5AFD-4091-A934-279806B7D80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B233D4F-6A7F-4709-86F2-D73A668CBE2C}"/>
              </a:ext>
            </a:extLst>
          </p:cNvPr>
          <p:cNvSpPr>
            <a:spLocks noGrp="1"/>
          </p:cNvSpPr>
          <p:nvPr>
            <p:ph type="sldNum" sz="quarter" idx="12"/>
          </p:nvPr>
        </p:nvSpPr>
        <p:spPr/>
        <p:txBody>
          <a:bodyPr/>
          <a:lstStyle>
            <a:lvl1pPr>
              <a:defRPr/>
            </a:lvl1pPr>
          </a:lstStyle>
          <a:p>
            <a:fld id="{909AB3C6-11F4-4694-8625-3EBA1942DA53}" type="slidenum">
              <a:rPr lang="en-US" altLang="en-US"/>
              <a:pPr/>
              <a:t>‹#›</a:t>
            </a:fld>
            <a:endParaRPr lang="en-US" altLang="en-US"/>
          </a:p>
        </p:txBody>
      </p:sp>
    </p:spTree>
    <p:extLst>
      <p:ext uri="{BB962C8B-B14F-4D97-AF65-F5344CB8AC3E}">
        <p14:creationId xmlns:p14="http://schemas.microsoft.com/office/powerpoint/2010/main" val="40849508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954DCC7-FE38-4A72-A471-A124B5C2E21F}"/>
              </a:ext>
            </a:extLst>
          </p:cNvPr>
          <p:cNvSpPr>
            <a:spLocks noGrp="1"/>
          </p:cNvSpPr>
          <p:nvPr>
            <p:ph type="dt" sz="half" idx="10"/>
          </p:nvPr>
        </p:nvSpPr>
        <p:spPr/>
        <p:txBody>
          <a:bodyPr/>
          <a:lstStyle>
            <a:lvl1pPr>
              <a:defRPr/>
            </a:lvl1pPr>
          </a:lstStyle>
          <a:p>
            <a:fld id="{03C25704-324F-4713-8702-2B9E33F29206}" type="datetimeFigureOut">
              <a:rPr lang="en-US" altLang="en-US"/>
              <a:pPr/>
              <a:t>8/14/2025</a:t>
            </a:fld>
            <a:endParaRPr lang="en-US" altLang="en-US"/>
          </a:p>
        </p:txBody>
      </p:sp>
      <p:sp>
        <p:nvSpPr>
          <p:cNvPr id="8" name="Footer Placeholder 4">
            <a:extLst>
              <a:ext uri="{FF2B5EF4-FFF2-40B4-BE49-F238E27FC236}">
                <a16:creationId xmlns:a16="http://schemas.microsoft.com/office/drawing/2014/main" id="{98195DA2-0117-4D38-85C4-53AFB326765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0A4579D-5488-40D9-9882-2638215AC8AC}"/>
              </a:ext>
            </a:extLst>
          </p:cNvPr>
          <p:cNvSpPr>
            <a:spLocks noGrp="1"/>
          </p:cNvSpPr>
          <p:nvPr>
            <p:ph type="sldNum" sz="quarter" idx="12"/>
          </p:nvPr>
        </p:nvSpPr>
        <p:spPr/>
        <p:txBody>
          <a:bodyPr/>
          <a:lstStyle>
            <a:lvl1pPr>
              <a:defRPr/>
            </a:lvl1pPr>
          </a:lstStyle>
          <a:p>
            <a:fld id="{D5FE0DB2-9800-4F7F-8E18-CC6CEF738104}" type="slidenum">
              <a:rPr lang="en-US" altLang="en-US"/>
              <a:pPr/>
              <a:t>‹#›</a:t>
            </a:fld>
            <a:endParaRPr lang="en-US" altLang="en-US"/>
          </a:p>
        </p:txBody>
      </p:sp>
    </p:spTree>
    <p:extLst>
      <p:ext uri="{BB962C8B-B14F-4D97-AF65-F5344CB8AC3E}">
        <p14:creationId xmlns:p14="http://schemas.microsoft.com/office/powerpoint/2010/main" val="237077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F3058-016B-5745-B812-505E80ACFCFD}"/>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CD7B328-1AF8-9D4F-924C-F2EED92D28C7}"/>
              </a:ext>
            </a:extLst>
          </p:cNvPr>
          <p:cNvSpPr>
            <a:spLocks noGrp="1"/>
          </p:cNvSpPr>
          <p:nvPr>
            <p:ph sz="half" idx="1"/>
          </p:nvPr>
        </p:nvSpPr>
        <p:spPr>
          <a:xfrm>
            <a:off x="8382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8E5DB7-E159-204A-AF63-E6E78E523D43}"/>
              </a:ext>
            </a:extLst>
          </p:cNvPr>
          <p:cNvSpPr>
            <a:spLocks noGrp="1"/>
          </p:cNvSpPr>
          <p:nvPr>
            <p:ph sz="half" idx="2"/>
          </p:nvPr>
        </p:nvSpPr>
        <p:spPr>
          <a:xfrm>
            <a:off x="61976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156C53-3E82-CA45-A8FC-869A2B8E9CBE}"/>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8/14/2025</a:t>
            </a:fld>
            <a:endParaRPr lang="en-US"/>
          </a:p>
        </p:txBody>
      </p:sp>
      <p:sp>
        <p:nvSpPr>
          <p:cNvPr id="6" name="Footer Placeholder 5">
            <a:extLst>
              <a:ext uri="{FF2B5EF4-FFF2-40B4-BE49-F238E27FC236}">
                <a16:creationId xmlns:a16="http://schemas.microsoft.com/office/drawing/2014/main" id="{1F9E4129-A185-6A42-9CB1-7896FD7D062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6A33188-A59B-584B-871C-AFA51D48CFF3}"/>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19800467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34F7900-B33D-4122-A0FC-D79E5F15F025}"/>
              </a:ext>
            </a:extLst>
          </p:cNvPr>
          <p:cNvSpPr>
            <a:spLocks noGrp="1"/>
          </p:cNvSpPr>
          <p:nvPr>
            <p:ph type="dt" sz="half" idx="10"/>
          </p:nvPr>
        </p:nvSpPr>
        <p:spPr/>
        <p:txBody>
          <a:bodyPr/>
          <a:lstStyle>
            <a:lvl1pPr>
              <a:defRPr/>
            </a:lvl1pPr>
          </a:lstStyle>
          <a:p>
            <a:fld id="{C0E8C30C-CC66-401D-9AD4-F0EB781E3D44}" type="datetimeFigureOut">
              <a:rPr lang="en-US" altLang="en-US"/>
              <a:pPr/>
              <a:t>8/14/2025</a:t>
            </a:fld>
            <a:endParaRPr lang="en-US" altLang="en-US"/>
          </a:p>
        </p:txBody>
      </p:sp>
      <p:sp>
        <p:nvSpPr>
          <p:cNvPr id="4" name="Footer Placeholder 4">
            <a:extLst>
              <a:ext uri="{FF2B5EF4-FFF2-40B4-BE49-F238E27FC236}">
                <a16:creationId xmlns:a16="http://schemas.microsoft.com/office/drawing/2014/main" id="{31DE45C7-32A9-4502-86F1-BA5C281CFDF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71A9696-5EFB-4D3F-A876-783C1B1B7F00}"/>
              </a:ext>
            </a:extLst>
          </p:cNvPr>
          <p:cNvSpPr>
            <a:spLocks noGrp="1"/>
          </p:cNvSpPr>
          <p:nvPr>
            <p:ph type="sldNum" sz="quarter" idx="12"/>
          </p:nvPr>
        </p:nvSpPr>
        <p:spPr/>
        <p:txBody>
          <a:bodyPr/>
          <a:lstStyle>
            <a:lvl1pPr>
              <a:defRPr/>
            </a:lvl1pPr>
          </a:lstStyle>
          <a:p>
            <a:fld id="{78C064BE-7F23-441A-B54E-F63417F61441}" type="slidenum">
              <a:rPr lang="en-US" altLang="en-US"/>
              <a:pPr/>
              <a:t>‹#›</a:t>
            </a:fld>
            <a:endParaRPr lang="en-US" altLang="en-US"/>
          </a:p>
        </p:txBody>
      </p:sp>
    </p:spTree>
    <p:extLst>
      <p:ext uri="{BB962C8B-B14F-4D97-AF65-F5344CB8AC3E}">
        <p14:creationId xmlns:p14="http://schemas.microsoft.com/office/powerpoint/2010/main" val="33517831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062D092-9F58-4B65-AAF2-1FD57942DC6A}"/>
              </a:ext>
            </a:extLst>
          </p:cNvPr>
          <p:cNvSpPr>
            <a:spLocks noGrp="1"/>
          </p:cNvSpPr>
          <p:nvPr>
            <p:ph type="dt" sz="half" idx="10"/>
          </p:nvPr>
        </p:nvSpPr>
        <p:spPr/>
        <p:txBody>
          <a:bodyPr/>
          <a:lstStyle>
            <a:lvl1pPr>
              <a:defRPr/>
            </a:lvl1pPr>
          </a:lstStyle>
          <a:p>
            <a:fld id="{4D8561EB-A74F-4BF9-89DD-6BE7800908D4}" type="datetimeFigureOut">
              <a:rPr lang="en-US" altLang="en-US"/>
              <a:pPr/>
              <a:t>8/14/2025</a:t>
            </a:fld>
            <a:endParaRPr lang="en-US" altLang="en-US"/>
          </a:p>
        </p:txBody>
      </p:sp>
      <p:sp>
        <p:nvSpPr>
          <p:cNvPr id="3" name="Footer Placeholder 4">
            <a:extLst>
              <a:ext uri="{FF2B5EF4-FFF2-40B4-BE49-F238E27FC236}">
                <a16:creationId xmlns:a16="http://schemas.microsoft.com/office/drawing/2014/main" id="{C940632D-43B5-49D5-A9FA-F51BD80C779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A802C2E-BED5-4F7C-B3AA-620230624B4D}"/>
              </a:ext>
            </a:extLst>
          </p:cNvPr>
          <p:cNvSpPr>
            <a:spLocks noGrp="1"/>
          </p:cNvSpPr>
          <p:nvPr>
            <p:ph type="sldNum" sz="quarter" idx="12"/>
          </p:nvPr>
        </p:nvSpPr>
        <p:spPr/>
        <p:txBody>
          <a:bodyPr/>
          <a:lstStyle>
            <a:lvl1pPr>
              <a:defRPr/>
            </a:lvl1pPr>
          </a:lstStyle>
          <a:p>
            <a:fld id="{770567E2-43D2-4F2A-B8D3-4223FAE7D1FB}" type="slidenum">
              <a:rPr lang="en-US" altLang="en-US"/>
              <a:pPr/>
              <a:t>‹#›</a:t>
            </a:fld>
            <a:endParaRPr lang="en-US" altLang="en-US"/>
          </a:p>
        </p:txBody>
      </p:sp>
    </p:spTree>
    <p:extLst>
      <p:ext uri="{BB962C8B-B14F-4D97-AF65-F5344CB8AC3E}">
        <p14:creationId xmlns:p14="http://schemas.microsoft.com/office/powerpoint/2010/main" val="30580936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88E7391E-2E31-42BC-9221-A75B64D6159A}"/>
              </a:ext>
            </a:extLst>
          </p:cNvPr>
          <p:cNvSpPr>
            <a:spLocks noGrp="1"/>
          </p:cNvSpPr>
          <p:nvPr>
            <p:ph type="dt" sz="half" idx="10"/>
          </p:nvPr>
        </p:nvSpPr>
        <p:spPr/>
        <p:txBody>
          <a:bodyPr/>
          <a:lstStyle>
            <a:lvl1pPr>
              <a:defRPr/>
            </a:lvl1pPr>
          </a:lstStyle>
          <a:p>
            <a:fld id="{16C8FF84-CF95-4324-BD63-CD2A100B6F6D}" type="datetimeFigureOut">
              <a:rPr lang="en-US" altLang="en-US"/>
              <a:pPr/>
              <a:t>8/14/2025</a:t>
            </a:fld>
            <a:endParaRPr lang="en-US" altLang="en-US"/>
          </a:p>
        </p:txBody>
      </p:sp>
      <p:sp>
        <p:nvSpPr>
          <p:cNvPr id="6" name="Footer Placeholder 4">
            <a:extLst>
              <a:ext uri="{FF2B5EF4-FFF2-40B4-BE49-F238E27FC236}">
                <a16:creationId xmlns:a16="http://schemas.microsoft.com/office/drawing/2014/main" id="{B51FA185-74DE-4916-8437-E509E59F5FD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B3C6344-D71E-4DE6-91DF-3003C80D3B38}"/>
              </a:ext>
            </a:extLst>
          </p:cNvPr>
          <p:cNvSpPr>
            <a:spLocks noGrp="1"/>
          </p:cNvSpPr>
          <p:nvPr>
            <p:ph type="sldNum" sz="quarter" idx="12"/>
          </p:nvPr>
        </p:nvSpPr>
        <p:spPr/>
        <p:txBody>
          <a:bodyPr/>
          <a:lstStyle>
            <a:lvl1pPr>
              <a:defRPr/>
            </a:lvl1pPr>
          </a:lstStyle>
          <a:p>
            <a:fld id="{0CF53EA5-8F2A-4EA9-90C9-44ACCE9894CC}" type="slidenum">
              <a:rPr lang="en-US" altLang="en-US"/>
              <a:pPr/>
              <a:t>‹#›</a:t>
            </a:fld>
            <a:endParaRPr lang="en-US" altLang="en-US"/>
          </a:p>
        </p:txBody>
      </p:sp>
    </p:spTree>
    <p:extLst>
      <p:ext uri="{BB962C8B-B14F-4D97-AF65-F5344CB8AC3E}">
        <p14:creationId xmlns:p14="http://schemas.microsoft.com/office/powerpoint/2010/main" val="18175979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BB787293-8350-471C-94C2-B17F3663A5BC}"/>
              </a:ext>
            </a:extLst>
          </p:cNvPr>
          <p:cNvSpPr>
            <a:spLocks noGrp="1"/>
          </p:cNvSpPr>
          <p:nvPr>
            <p:ph type="dt" sz="half" idx="10"/>
          </p:nvPr>
        </p:nvSpPr>
        <p:spPr/>
        <p:txBody>
          <a:bodyPr/>
          <a:lstStyle>
            <a:lvl1pPr>
              <a:defRPr/>
            </a:lvl1pPr>
          </a:lstStyle>
          <a:p>
            <a:fld id="{1875E88B-CD74-452C-B761-613891A10EE3}" type="datetimeFigureOut">
              <a:rPr lang="en-US" altLang="en-US"/>
              <a:pPr/>
              <a:t>8/14/2025</a:t>
            </a:fld>
            <a:endParaRPr lang="en-US" altLang="en-US"/>
          </a:p>
        </p:txBody>
      </p:sp>
      <p:sp>
        <p:nvSpPr>
          <p:cNvPr id="6" name="Footer Placeholder 4">
            <a:extLst>
              <a:ext uri="{FF2B5EF4-FFF2-40B4-BE49-F238E27FC236}">
                <a16:creationId xmlns:a16="http://schemas.microsoft.com/office/drawing/2014/main" id="{C3B5442C-927B-43EC-9B40-B55C5FCF7ED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FC31CD8-1347-4F4D-9D6D-119369ACFAA3}"/>
              </a:ext>
            </a:extLst>
          </p:cNvPr>
          <p:cNvSpPr>
            <a:spLocks noGrp="1"/>
          </p:cNvSpPr>
          <p:nvPr>
            <p:ph type="sldNum" sz="quarter" idx="12"/>
          </p:nvPr>
        </p:nvSpPr>
        <p:spPr/>
        <p:txBody>
          <a:bodyPr/>
          <a:lstStyle>
            <a:lvl1pPr>
              <a:defRPr/>
            </a:lvl1pPr>
          </a:lstStyle>
          <a:p>
            <a:fld id="{73681D83-1822-4480-AD41-A859202AC397}" type="slidenum">
              <a:rPr lang="en-US" altLang="en-US"/>
              <a:pPr/>
              <a:t>‹#›</a:t>
            </a:fld>
            <a:endParaRPr lang="en-US" altLang="en-US"/>
          </a:p>
        </p:txBody>
      </p:sp>
    </p:spTree>
    <p:extLst>
      <p:ext uri="{BB962C8B-B14F-4D97-AF65-F5344CB8AC3E}">
        <p14:creationId xmlns:p14="http://schemas.microsoft.com/office/powerpoint/2010/main" val="8195061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rot="5400000">
            <a:off x="7696200" y="2667000"/>
            <a:ext cx="6248400" cy="1524000"/>
          </a:xfrm>
        </p:spPr>
        <p:txBody>
          <a:bodyPr/>
          <a:lstStyle/>
          <a:p>
            <a:r>
              <a:rPr lang="en-US" dirty="0"/>
              <a:t>Click to edit Master title style</a:t>
            </a:r>
          </a:p>
        </p:txBody>
      </p:sp>
      <p:sp>
        <p:nvSpPr>
          <p:cNvPr id="3" name="Vertical Text Placeholder 2"/>
          <p:cNvSpPr>
            <a:spLocks noGrp="1"/>
          </p:cNvSpPr>
          <p:nvPr>
            <p:ph type="body" orient="vert" idx="1"/>
          </p:nvPr>
        </p:nvSpPr>
        <p:spPr>
          <a:xfrm>
            <a:off x="609600" y="304800"/>
            <a:ext cx="92456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E4A6C-158B-4F67-8F08-169A06606D6C}"/>
              </a:ext>
            </a:extLst>
          </p:cNvPr>
          <p:cNvSpPr>
            <a:spLocks noGrp="1"/>
          </p:cNvSpPr>
          <p:nvPr>
            <p:ph type="dt" sz="half" idx="10"/>
          </p:nvPr>
        </p:nvSpPr>
        <p:spPr>
          <a:xfrm rot="5400000">
            <a:off x="129117" y="480484"/>
            <a:ext cx="838200" cy="486833"/>
          </a:xfrm>
        </p:spPr>
        <p:txBody>
          <a:bodyPr/>
          <a:lstStyle>
            <a:lvl1pPr>
              <a:defRPr/>
            </a:lvl1pPr>
          </a:lstStyle>
          <a:p>
            <a:fld id="{6E1D662F-58BC-451A-83D4-5FE8601EBB8A}" type="datetimeFigureOut">
              <a:rPr lang="en-US" altLang="en-US"/>
              <a:pPr/>
              <a:t>8/14/2025</a:t>
            </a:fld>
            <a:endParaRPr lang="en-US" altLang="en-US"/>
          </a:p>
        </p:txBody>
      </p:sp>
      <p:sp>
        <p:nvSpPr>
          <p:cNvPr id="5" name="Footer Placeholder 4">
            <a:extLst>
              <a:ext uri="{FF2B5EF4-FFF2-40B4-BE49-F238E27FC236}">
                <a16:creationId xmlns:a16="http://schemas.microsoft.com/office/drawing/2014/main" id="{B57CA064-54D6-4CB1-AFEE-99EC64209318}"/>
              </a:ext>
            </a:extLst>
          </p:cNvPr>
          <p:cNvSpPr>
            <a:spLocks noGrp="1"/>
          </p:cNvSpPr>
          <p:nvPr>
            <p:ph type="ftr" sz="quarter" idx="11"/>
          </p:nvPr>
        </p:nvSpPr>
        <p:spPr>
          <a:xfrm rot="5400000">
            <a:off x="-899583" y="2347384"/>
            <a:ext cx="2895600" cy="486833"/>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109F56-6DA7-405F-9ABB-342DF2253E60}"/>
              </a:ext>
            </a:extLst>
          </p:cNvPr>
          <p:cNvSpPr>
            <a:spLocks noGrp="1"/>
          </p:cNvSpPr>
          <p:nvPr>
            <p:ph type="sldNum" sz="quarter" idx="12"/>
          </p:nvPr>
        </p:nvSpPr>
        <p:spPr>
          <a:xfrm rot="5400000">
            <a:off x="11294533" y="5901267"/>
            <a:ext cx="838200" cy="465667"/>
          </a:xfrm>
        </p:spPr>
        <p:txBody>
          <a:bodyPr/>
          <a:lstStyle>
            <a:lvl1pPr>
              <a:defRPr/>
            </a:lvl1pPr>
          </a:lstStyle>
          <a:p>
            <a:fld id="{2094D85B-F2A4-41F8-B797-2728425D431C}" type="slidenum">
              <a:rPr lang="en-US" altLang="en-US"/>
              <a:pPr/>
              <a:t>‹#›</a:t>
            </a:fld>
            <a:endParaRPr lang="en-US" altLang="en-US"/>
          </a:p>
        </p:txBody>
      </p:sp>
    </p:spTree>
    <p:extLst>
      <p:ext uri="{BB962C8B-B14F-4D97-AF65-F5344CB8AC3E}">
        <p14:creationId xmlns:p14="http://schemas.microsoft.com/office/powerpoint/2010/main" val="30797293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56800" y="274637"/>
            <a:ext cx="1625600" cy="62785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2800" y="304800"/>
            <a:ext cx="8839200" cy="62484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BDECBEE-B5F5-4067-85DB-1E066998C709}"/>
              </a:ext>
            </a:extLst>
          </p:cNvPr>
          <p:cNvSpPr>
            <a:spLocks noGrp="1"/>
          </p:cNvSpPr>
          <p:nvPr>
            <p:ph type="dt" sz="half" idx="10"/>
          </p:nvPr>
        </p:nvSpPr>
        <p:spPr>
          <a:xfrm rot="5400000">
            <a:off x="129117" y="480484"/>
            <a:ext cx="838200" cy="486833"/>
          </a:xfrm>
        </p:spPr>
        <p:txBody>
          <a:bodyPr/>
          <a:lstStyle>
            <a:lvl1pPr>
              <a:defRPr/>
            </a:lvl1pPr>
          </a:lstStyle>
          <a:p>
            <a:fld id="{FEBD9EFB-074D-41CC-9A71-016FF92732FB}" type="datetimeFigureOut">
              <a:rPr lang="en-US" altLang="en-US"/>
              <a:pPr/>
              <a:t>8/14/2025</a:t>
            </a:fld>
            <a:endParaRPr lang="en-US" altLang="en-US"/>
          </a:p>
        </p:txBody>
      </p:sp>
      <p:sp>
        <p:nvSpPr>
          <p:cNvPr id="5" name="Footer Placeholder 4">
            <a:extLst>
              <a:ext uri="{FF2B5EF4-FFF2-40B4-BE49-F238E27FC236}">
                <a16:creationId xmlns:a16="http://schemas.microsoft.com/office/drawing/2014/main" id="{01B6847F-A1DF-4269-AC05-EE11DCEB5CA4}"/>
              </a:ext>
            </a:extLst>
          </p:cNvPr>
          <p:cNvSpPr>
            <a:spLocks noGrp="1"/>
          </p:cNvSpPr>
          <p:nvPr>
            <p:ph type="ftr" sz="quarter" idx="11"/>
          </p:nvPr>
        </p:nvSpPr>
        <p:spPr>
          <a:xfrm rot="5400000">
            <a:off x="-899583" y="2347384"/>
            <a:ext cx="2895600" cy="486833"/>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D44827F-0316-4705-AD2F-4648B0CA2069}"/>
              </a:ext>
            </a:extLst>
          </p:cNvPr>
          <p:cNvSpPr>
            <a:spLocks noGrp="1"/>
          </p:cNvSpPr>
          <p:nvPr>
            <p:ph type="sldNum" sz="quarter" idx="12"/>
          </p:nvPr>
        </p:nvSpPr>
        <p:spPr>
          <a:xfrm rot="5400000">
            <a:off x="11294533" y="5901267"/>
            <a:ext cx="838200" cy="465667"/>
          </a:xfrm>
        </p:spPr>
        <p:txBody>
          <a:bodyPr/>
          <a:lstStyle>
            <a:lvl1pPr>
              <a:defRPr/>
            </a:lvl1pPr>
          </a:lstStyle>
          <a:p>
            <a:fld id="{8CC6799C-9683-49AD-B333-58D820738BDC}" type="slidenum">
              <a:rPr lang="en-US" altLang="en-US"/>
              <a:pPr/>
              <a:t>‹#›</a:t>
            </a:fld>
            <a:endParaRPr lang="en-US" altLang="en-US"/>
          </a:p>
        </p:txBody>
      </p:sp>
    </p:spTree>
    <p:extLst>
      <p:ext uri="{BB962C8B-B14F-4D97-AF65-F5344CB8AC3E}">
        <p14:creationId xmlns:p14="http://schemas.microsoft.com/office/powerpoint/2010/main" val="27568203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4E53C1F-08D7-419B-932C-363678745F63}"/>
              </a:ext>
            </a:extLst>
          </p:cNvPr>
          <p:cNvSpPr>
            <a:spLocks noGrp="1"/>
          </p:cNvSpPr>
          <p:nvPr>
            <p:ph type="dt" sz="half" idx="10"/>
          </p:nvPr>
        </p:nvSpPr>
        <p:spPr/>
        <p:txBody>
          <a:bodyPr/>
          <a:lstStyle>
            <a:lvl1pPr>
              <a:defRPr/>
            </a:lvl1pPr>
          </a:lstStyle>
          <a:p>
            <a:fld id="{EC33C41E-6CB0-4529-8764-C30CBF564420}" type="datetimeFigureOut">
              <a:rPr lang="en-US" altLang="en-US"/>
              <a:pPr/>
              <a:t>8/14/2025</a:t>
            </a:fld>
            <a:endParaRPr lang="en-US" altLang="en-US"/>
          </a:p>
        </p:txBody>
      </p:sp>
      <p:sp>
        <p:nvSpPr>
          <p:cNvPr id="5" name="Footer Placeholder 4">
            <a:extLst>
              <a:ext uri="{FF2B5EF4-FFF2-40B4-BE49-F238E27FC236}">
                <a16:creationId xmlns:a16="http://schemas.microsoft.com/office/drawing/2014/main" id="{27332EA2-5213-4A90-B733-38C91512BAE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BAE441-CDE2-4F9D-8F64-E0B0D4109994}"/>
              </a:ext>
            </a:extLst>
          </p:cNvPr>
          <p:cNvSpPr>
            <a:spLocks noGrp="1"/>
          </p:cNvSpPr>
          <p:nvPr>
            <p:ph type="sldNum" sz="quarter" idx="12"/>
          </p:nvPr>
        </p:nvSpPr>
        <p:spPr/>
        <p:txBody>
          <a:bodyPr/>
          <a:lstStyle>
            <a:lvl1pPr>
              <a:defRPr/>
            </a:lvl1pPr>
          </a:lstStyle>
          <a:p>
            <a:fld id="{CD5C9DD9-DC2B-4C82-913F-CA6F6FE7E492}" type="slidenum">
              <a:rPr lang="en-US" altLang="en-US"/>
              <a:pPr/>
              <a:t>‹#›</a:t>
            </a:fld>
            <a:endParaRPr lang="en-US" altLang="en-US"/>
          </a:p>
        </p:txBody>
      </p:sp>
    </p:spTree>
    <p:extLst>
      <p:ext uri="{BB962C8B-B14F-4D97-AF65-F5344CB8AC3E}">
        <p14:creationId xmlns:p14="http://schemas.microsoft.com/office/powerpoint/2010/main" val="19959878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2062B1-0AC8-4A60-955D-F8D05673157E}"/>
              </a:ext>
            </a:extLst>
          </p:cNvPr>
          <p:cNvSpPr>
            <a:spLocks noGrp="1"/>
          </p:cNvSpPr>
          <p:nvPr>
            <p:ph type="dt" sz="half" idx="10"/>
          </p:nvPr>
        </p:nvSpPr>
        <p:spPr/>
        <p:txBody>
          <a:bodyPr/>
          <a:lstStyle>
            <a:lvl1pPr>
              <a:defRPr/>
            </a:lvl1pPr>
          </a:lstStyle>
          <a:p>
            <a:fld id="{123C0024-9007-4AD1-8F00-24259445442F}" type="datetimeFigureOut">
              <a:rPr lang="en-US" altLang="en-US"/>
              <a:pPr/>
              <a:t>8/14/2025</a:t>
            </a:fld>
            <a:endParaRPr lang="en-US" altLang="en-US"/>
          </a:p>
        </p:txBody>
      </p:sp>
      <p:sp>
        <p:nvSpPr>
          <p:cNvPr id="5" name="Footer Placeholder 4">
            <a:extLst>
              <a:ext uri="{FF2B5EF4-FFF2-40B4-BE49-F238E27FC236}">
                <a16:creationId xmlns:a16="http://schemas.microsoft.com/office/drawing/2014/main" id="{E667F9A9-8BC1-4375-9711-6A12C54D9E6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8DFB88C-3C12-4E56-A235-BB2A66B2DBC5}"/>
              </a:ext>
            </a:extLst>
          </p:cNvPr>
          <p:cNvSpPr>
            <a:spLocks noGrp="1"/>
          </p:cNvSpPr>
          <p:nvPr>
            <p:ph type="sldNum" sz="quarter" idx="12"/>
          </p:nvPr>
        </p:nvSpPr>
        <p:spPr/>
        <p:txBody>
          <a:bodyPr/>
          <a:lstStyle>
            <a:lvl1pPr>
              <a:defRPr/>
            </a:lvl1pPr>
          </a:lstStyle>
          <a:p>
            <a:fld id="{79EC4050-3F6D-403B-A84F-CF68B606BA02}" type="slidenum">
              <a:rPr lang="en-US" altLang="en-US"/>
              <a:pPr/>
              <a:t>‹#›</a:t>
            </a:fld>
            <a:endParaRPr lang="en-US" altLang="en-US"/>
          </a:p>
        </p:txBody>
      </p:sp>
    </p:spTree>
    <p:extLst>
      <p:ext uri="{BB962C8B-B14F-4D97-AF65-F5344CB8AC3E}">
        <p14:creationId xmlns:p14="http://schemas.microsoft.com/office/powerpoint/2010/main" val="17101602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F0728B-E491-46DF-A88C-6BFF3F65CFF6}"/>
              </a:ext>
            </a:extLst>
          </p:cNvPr>
          <p:cNvSpPr>
            <a:spLocks noGrp="1"/>
          </p:cNvSpPr>
          <p:nvPr>
            <p:ph type="dt" sz="half" idx="10"/>
          </p:nvPr>
        </p:nvSpPr>
        <p:spPr/>
        <p:txBody>
          <a:bodyPr/>
          <a:lstStyle>
            <a:lvl1pPr>
              <a:defRPr/>
            </a:lvl1pPr>
          </a:lstStyle>
          <a:p>
            <a:fld id="{7A92745E-CD0A-4EEE-897F-B22D8FD074D6}" type="datetimeFigureOut">
              <a:rPr lang="en-US" altLang="en-US"/>
              <a:pPr/>
              <a:t>8/14/2025</a:t>
            </a:fld>
            <a:endParaRPr lang="en-US" altLang="en-US"/>
          </a:p>
        </p:txBody>
      </p:sp>
      <p:sp>
        <p:nvSpPr>
          <p:cNvPr id="5" name="Footer Placeholder 4">
            <a:extLst>
              <a:ext uri="{FF2B5EF4-FFF2-40B4-BE49-F238E27FC236}">
                <a16:creationId xmlns:a16="http://schemas.microsoft.com/office/drawing/2014/main" id="{4CB357DC-DCEB-439F-A8AF-A5DECE3CCA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2CC6C4B-ABBD-48C5-97ED-B4F17041FB7D}"/>
              </a:ext>
            </a:extLst>
          </p:cNvPr>
          <p:cNvSpPr>
            <a:spLocks noGrp="1"/>
          </p:cNvSpPr>
          <p:nvPr>
            <p:ph type="sldNum" sz="quarter" idx="12"/>
          </p:nvPr>
        </p:nvSpPr>
        <p:spPr/>
        <p:txBody>
          <a:bodyPr/>
          <a:lstStyle>
            <a:lvl1pPr>
              <a:defRPr/>
            </a:lvl1pPr>
          </a:lstStyle>
          <a:p>
            <a:fld id="{4ACB7FE5-3A11-4C5B-8D51-7119BBA643FE}" type="slidenum">
              <a:rPr lang="en-US" altLang="en-US"/>
              <a:pPr/>
              <a:t>‹#›</a:t>
            </a:fld>
            <a:endParaRPr lang="en-US" altLang="en-US"/>
          </a:p>
        </p:txBody>
      </p:sp>
    </p:spTree>
    <p:extLst>
      <p:ext uri="{BB962C8B-B14F-4D97-AF65-F5344CB8AC3E}">
        <p14:creationId xmlns:p14="http://schemas.microsoft.com/office/powerpoint/2010/main" val="22794792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C638A40-ED5B-4A3B-A555-F781413F771F}"/>
              </a:ext>
            </a:extLst>
          </p:cNvPr>
          <p:cNvSpPr>
            <a:spLocks noGrp="1"/>
          </p:cNvSpPr>
          <p:nvPr>
            <p:ph type="dt" sz="half" idx="10"/>
          </p:nvPr>
        </p:nvSpPr>
        <p:spPr/>
        <p:txBody>
          <a:bodyPr/>
          <a:lstStyle>
            <a:lvl1pPr>
              <a:defRPr/>
            </a:lvl1pPr>
          </a:lstStyle>
          <a:p>
            <a:fld id="{0A51BCEC-8384-4687-90D8-5D9987D162F9}" type="datetimeFigureOut">
              <a:rPr lang="en-US" altLang="en-US"/>
              <a:pPr/>
              <a:t>8/14/2025</a:t>
            </a:fld>
            <a:endParaRPr lang="en-US" altLang="en-US"/>
          </a:p>
        </p:txBody>
      </p:sp>
      <p:sp>
        <p:nvSpPr>
          <p:cNvPr id="6" name="Footer Placeholder 4">
            <a:extLst>
              <a:ext uri="{FF2B5EF4-FFF2-40B4-BE49-F238E27FC236}">
                <a16:creationId xmlns:a16="http://schemas.microsoft.com/office/drawing/2014/main" id="{2B754DC6-5AFD-4091-A934-279806B7D80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B233D4F-6A7F-4709-86F2-D73A668CBE2C}"/>
              </a:ext>
            </a:extLst>
          </p:cNvPr>
          <p:cNvSpPr>
            <a:spLocks noGrp="1"/>
          </p:cNvSpPr>
          <p:nvPr>
            <p:ph type="sldNum" sz="quarter" idx="12"/>
          </p:nvPr>
        </p:nvSpPr>
        <p:spPr/>
        <p:txBody>
          <a:bodyPr/>
          <a:lstStyle>
            <a:lvl1pPr>
              <a:defRPr/>
            </a:lvl1pPr>
          </a:lstStyle>
          <a:p>
            <a:fld id="{909AB3C6-11F4-4694-8625-3EBA1942DA53}" type="slidenum">
              <a:rPr lang="en-US" altLang="en-US"/>
              <a:pPr/>
              <a:t>‹#›</a:t>
            </a:fld>
            <a:endParaRPr lang="en-US" altLang="en-US"/>
          </a:p>
        </p:txBody>
      </p:sp>
    </p:spTree>
    <p:extLst>
      <p:ext uri="{BB962C8B-B14F-4D97-AF65-F5344CB8AC3E}">
        <p14:creationId xmlns:p14="http://schemas.microsoft.com/office/powerpoint/2010/main" val="839420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98EE9-4467-D647-BAFA-A4488BE15770}"/>
              </a:ext>
            </a:extLst>
          </p:cNvPr>
          <p:cNvSpPr>
            <a:spLocks noGrp="1"/>
          </p:cNvSpPr>
          <p:nvPr>
            <p:ph type="title"/>
          </p:nvPr>
        </p:nvSpPr>
        <p:spPr>
          <a:xfrm>
            <a:off x="840317" y="366185"/>
            <a:ext cx="10515600" cy="132503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588CBAF-9B8D-C24F-8CE9-B85214A7093C}"/>
              </a:ext>
            </a:extLst>
          </p:cNvPr>
          <p:cNvSpPr>
            <a:spLocks noGrp="1"/>
          </p:cNvSpPr>
          <p:nvPr>
            <p:ph type="body" idx="1"/>
          </p:nvPr>
        </p:nvSpPr>
        <p:spPr>
          <a:xfrm>
            <a:off x="840318" y="1680634"/>
            <a:ext cx="5158316"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4B79AF59-215D-124C-8C61-76C7CEBB003D}"/>
              </a:ext>
            </a:extLst>
          </p:cNvPr>
          <p:cNvSpPr>
            <a:spLocks noGrp="1"/>
          </p:cNvSpPr>
          <p:nvPr>
            <p:ph sz="half" idx="2"/>
          </p:nvPr>
        </p:nvSpPr>
        <p:spPr>
          <a:xfrm>
            <a:off x="840318" y="2506133"/>
            <a:ext cx="5158316"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157AA1-486F-2E4F-A497-B8F849DD809E}"/>
              </a:ext>
            </a:extLst>
          </p:cNvPr>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C2117863-CF71-E44F-B3CB-04D598D4C1B4}"/>
              </a:ext>
            </a:extLst>
          </p:cNvPr>
          <p:cNvSpPr>
            <a:spLocks noGrp="1"/>
          </p:cNvSpPr>
          <p:nvPr>
            <p:ph sz="quarter" idx="4"/>
          </p:nvPr>
        </p:nvSpPr>
        <p:spPr>
          <a:xfrm>
            <a:off x="6172200" y="2506133"/>
            <a:ext cx="518371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BEB9A2-A0F1-A94E-970E-3461CF2F0209}"/>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8/14/2025</a:t>
            </a:fld>
            <a:endParaRPr lang="en-US"/>
          </a:p>
        </p:txBody>
      </p:sp>
      <p:sp>
        <p:nvSpPr>
          <p:cNvPr id="8" name="Footer Placeholder 7">
            <a:extLst>
              <a:ext uri="{FF2B5EF4-FFF2-40B4-BE49-F238E27FC236}">
                <a16:creationId xmlns:a16="http://schemas.microsoft.com/office/drawing/2014/main" id="{1A18BDF8-935C-9249-A307-57374D864554}"/>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516ECE3-A57D-4247-B576-DE1B66D65BFE}"/>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13660212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954DCC7-FE38-4A72-A471-A124B5C2E21F}"/>
              </a:ext>
            </a:extLst>
          </p:cNvPr>
          <p:cNvSpPr>
            <a:spLocks noGrp="1"/>
          </p:cNvSpPr>
          <p:nvPr>
            <p:ph type="dt" sz="half" idx="10"/>
          </p:nvPr>
        </p:nvSpPr>
        <p:spPr/>
        <p:txBody>
          <a:bodyPr/>
          <a:lstStyle>
            <a:lvl1pPr>
              <a:defRPr/>
            </a:lvl1pPr>
          </a:lstStyle>
          <a:p>
            <a:fld id="{03C25704-324F-4713-8702-2B9E33F29206}" type="datetimeFigureOut">
              <a:rPr lang="en-US" altLang="en-US"/>
              <a:pPr/>
              <a:t>8/14/2025</a:t>
            </a:fld>
            <a:endParaRPr lang="en-US" altLang="en-US"/>
          </a:p>
        </p:txBody>
      </p:sp>
      <p:sp>
        <p:nvSpPr>
          <p:cNvPr id="8" name="Footer Placeholder 4">
            <a:extLst>
              <a:ext uri="{FF2B5EF4-FFF2-40B4-BE49-F238E27FC236}">
                <a16:creationId xmlns:a16="http://schemas.microsoft.com/office/drawing/2014/main" id="{98195DA2-0117-4D38-85C4-53AFB326765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0A4579D-5488-40D9-9882-2638215AC8AC}"/>
              </a:ext>
            </a:extLst>
          </p:cNvPr>
          <p:cNvSpPr>
            <a:spLocks noGrp="1"/>
          </p:cNvSpPr>
          <p:nvPr>
            <p:ph type="sldNum" sz="quarter" idx="12"/>
          </p:nvPr>
        </p:nvSpPr>
        <p:spPr/>
        <p:txBody>
          <a:bodyPr/>
          <a:lstStyle>
            <a:lvl1pPr>
              <a:defRPr/>
            </a:lvl1pPr>
          </a:lstStyle>
          <a:p>
            <a:fld id="{D5FE0DB2-9800-4F7F-8E18-CC6CEF738104}" type="slidenum">
              <a:rPr lang="en-US" altLang="en-US"/>
              <a:pPr/>
              <a:t>‹#›</a:t>
            </a:fld>
            <a:endParaRPr lang="en-US" altLang="en-US"/>
          </a:p>
        </p:txBody>
      </p:sp>
    </p:spTree>
    <p:extLst>
      <p:ext uri="{BB962C8B-B14F-4D97-AF65-F5344CB8AC3E}">
        <p14:creationId xmlns:p14="http://schemas.microsoft.com/office/powerpoint/2010/main" val="29948946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34F7900-B33D-4122-A0FC-D79E5F15F025}"/>
              </a:ext>
            </a:extLst>
          </p:cNvPr>
          <p:cNvSpPr>
            <a:spLocks noGrp="1"/>
          </p:cNvSpPr>
          <p:nvPr>
            <p:ph type="dt" sz="half" idx="10"/>
          </p:nvPr>
        </p:nvSpPr>
        <p:spPr/>
        <p:txBody>
          <a:bodyPr/>
          <a:lstStyle>
            <a:lvl1pPr>
              <a:defRPr/>
            </a:lvl1pPr>
          </a:lstStyle>
          <a:p>
            <a:fld id="{C0E8C30C-CC66-401D-9AD4-F0EB781E3D44}" type="datetimeFigureOut">
              <a:rPr lang="en-US" altLang="en-US"/>
              <a:pPr/>
              <a:t>8/14/2025</a:t>
            </a:fld>
            <a:endParaRPr lang="en-US" altLang="en-US"/>
          </a:p>
        </p:txBody>
      </p:sp>
      <p:sp>
        <p:nvSpPr>
          <p:cNvPr id="4" name="Footer Placeholder 4">
            <a:extLst>
              <a:ext uri="{FF2B5EF4-FFF2-40B4-BE49-F238E27FC236}">
                <a16:creationId xmlns:a16="http://schemas.microsoft.com/office/drawing/2014/main" id="{31DE45C7-32A9-4502-86F1-BA5C281CFDF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71A9696-5EFB-4D3F-A876-783C1B1B7F00}"/>
              </a:ext>
            </a:extLst>
          </p:cNvPr>
          <p:cNvSpPr>
            <a:spLocks noGrp="1"/>
          </p:cNvSpPr>
          <p:nvPr>
            <p:ph type="sldNum" sz="quarter" idx="12"/>
          </p:nvPr>
        </p:nvSpPr>
        <p:spPr/>
        <p:txBody>
          <a:bodyPr/>
          <a:lstStyle>
            <a:lvl1pPr>
              <a:defRPr/>
            </a:lvl1pPr>
          </a:lstStyle>
          <a:p>
            <a:fld id="{78C064BE-7F23-441A-B54E-F63417F61441}" type="slidenum">
              <a:rPr lang="en-US" altLang="en-US"/>
              <a:pPr/>
              <a:t>‹#›</a:t>
            </a:fld>
            <a:endParaRPr lang="en-US" altLang="en-US"/>
          </a:p>
        </p:txBody>
      </p:sp>
    </p:spTree>
    <p:extLst>
      <p:ext uri="{BB962C8B-B14F-4D97-AF65-F5344CB8AC3E}">
        <p14:creationId xmlns:p14="http://schemas.microsoft.com/office/powerpoint/2010/main" val="22194072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062D092-9F58-4B65-AAF2-1FD57942DC6A}"/>
              </a:ext>
            </a:extLst>
          </p:cNvPr>
          <p:cNvSpPr>
            <a:spLocks noGrp="1"/>
          </p:cNvSpPr>
          <p:nvPr>
            <p:ph type="dt" sz="half" idx="10"/>
          </p:nvPr>
        </p:nvSpPr>
        <p:spPr/>
        <p:txBody>
          <a:bodyPr/>
          <a:lstStyle>
            <a:lvl1pPr>
              <a:defRPr/>
            </a:lvl1pPr>
          </a:lstStyle>
          <a:p>
            <a:fld id="{4D8561EB-A74F-4BF9-89DD-6BE7800908D4}" type="datetimeFigureOut">
              <a:rPr lang="en-US" altLang="en-US"/>
              <a:pPr/>
              <a:t>8/14/2025</a:t>
            </a:fld>
            <a:endParaRPr lang="en-US" altLang="en-US"/>
          </a:p>
        </p:txBody>
      </p:sp>
      <p:sp>
        <p:nvSpPr>
          <p:cNvPr id="3" name="Footer Placeholder 4">
            <a:extLst>
              <a:ext uri="{FF2B5EF4-FFF2-40B4-BE49-F238E27FC236}">
                <a16:creationId xmlns:a16="http://schemas.microsoft.com/office/drawing/2014/main" id="{C940632D-43B5-49D5-A9FA-F51BD80C779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A802C2E-BED5-4F7C-B3AA-620230624B4D}"/>
              </a:ext>
            </a:extLst>
          </p:cNvPr>
          <p:cNvSpPr>
            <a:spLocks noGrp="1"/>
          </p:cNvSpPr>
          <p:nvPr>
            <p:ph type="sldNum" sz="quarter" idx="12"/>
          </p:nvPr>
        </p:nvSpPr>
        <p:spPr/>
        <p:txBody>
          <a:bodyPr/>
          <a:lstStyle>
            <a:lvl1pPr>
              <a:defRPr/>
            </a:lvl1pPr>
          </a:lstStyle>
          <a:p>
            <a:fld id="{770567E2-43D2-4F2A-B8D3-4223FAE7D1FB}" type="slidenum">
              <a:rPr lang="en-US" altLang="en-US"/>
              <a:pPr/>
              <a:t>‹#›</a:t>
            </a:fld>
            <a:endParaRPr lang="en-US" altLang="en-US"/>
          </a:p>
        </p:txBody>
      </p:sp>
    </p:spTree>
    <p:extLst>
      <p:ext uri="{BB962C8B-B14F-4D97-AF65-F5344CB8AC3E}">
        <p14:creationId xmlns:p14="http://schemas.microsoft.com/office/powerpoint/2010/main" val="2595711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88E7391E-2E31-42BC-9221-A75B64D6159A}"/>
              </a:ext>
            </a:extLst>
          </p:cNvPr>
          <p:cNvSpPr>
            <a:spLocks noGrp="1"/>
          </p:cNvSpPr>
          <p:nvPr>
            <p:ph type="dt" sz="half" idx="10"/>
          </p:nvPr>
        </p:nvSpPr>
        <p:spPr/>
        <p:txBody>
          <a:bodyPr/>
          <a:lstStyle>
            <a:lvl1pPr>
              <a:defRPr/>
            </a:lvl1pPr>
          </a:lstStyle>
          <a:p>
            <a:fld id="{16C8FF84-CF95-4324-BD63-CD2A100B6F6D}" type="datetimeFigureOut">
              <a:rPr lang="en-US" altLang="en-US"/>
              <a:pPr/>
              <a:t>8/14/2025</a:t>
            </a:fld>
            <a:endParaRPr lang="en-US" altLang="en-US"/>
          </a:p>
        </p:txBody>
      </p:sp>
      <p:sp>
        <p:nvSpPr>
          <p:cNvPr id="6" name="Footer Placeholder 4">
            <a:extLst>
              <a:ext uri="{FF2B5EF4-FFF2-40B4-BE49-F238E27FC236}">
                <a16:creationId xmlns:a16="http://schemas.microsoft.com/office/drawing/2014/main" id="{B51FA185-74DE-4916-8437-E509E59F5FD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B3C6344-D71E-4DE6-91DF-3003C80D3B38}"/>
              </a:ext>
            </a:extLst>
          </p:cNvPr>
          <p:cNvSpPr>
            <a:spLocks noGrp="1"/>
          </p:cNvSpPr>
          <p:nvPr>
            <p:ph type="sldNum" sz="quarter" idx="12"/>
          </p:nvPr>
        </p:nvSpPr>
        <p:spPr/>
        <p:txBody>
          <a:bodyPr/>
          <a:lstStyle>
            <a:lvl1pPr>
              <a:defRPr/>
            </a:lvl1pPr>
          </a:lstStyle>
          <a:p>
            <a:fld id="{0CF53EA5-8F2A-4EA9-90C9-44ACCE9894CC}" type="slidenum">
              <a:rPr lang="en-US" altLang="en-US"/>
              <a:pPr/>
              <a:t>‹#›</a:t>
            </a:fld>
            <a:endParaRPr lang="en-US" altLang="en-US"/>
          </a:p>
        </p:txBody>
      </p:sp>
    </p:spTree>
    <p:extLst>
      <p:ext uri="{BB962C8B-B14F-4D97-AF65-F5344CB8AC3E}">
        <p14:creationId xmlns:p14="http://schemas.microsoft.com/office/powerpoint/2010/main" val="30952835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BB787293-8350-471C-94C2-B17F3663A5BC}"/>
              </a:ext>
            </a:extLst>
          </p:cNvPr>
          <p:cNvSpPr>
            <a:spLocks noGrp="1"/>
          </p:cNvSpPr>
          <p:nvPr>
            <p:ph type="dt" sz="half" idx="10"/>
          </p:nvPr>
        </p:nvSpPr>
        <p:spPr/>
        <p:txBody>
          <a:bodyPr/>
          <a:lstStyle>
            <a:lvl1pPr>
              <a:defRPr/>
            </a:lvl1pPr>
          </a:lstStyle>
          <a:p>
            <a:fld id="{1875E88B-CD74-452C-B761-613891A10EE3}" type="datetimeFigureOut">
              <a:rPr lang="en-US" altLang="en-US"/>
              <a:pPr/>
              <a:t>8/14/2025</a:t>
            </a:fld>
            <a:endParaRPr lang="en-US" altLang="en-US"/>
          </a:p>
        </p:txBody>
      </p:sp>
      <p:sp>
        <p:nvSpPr>
          <p:cNvPr id="6" name="Footer Placeholder 4">
            <a:extLst>
              <a:ext uri="{FF2B5EF4-FFF2-40B4-BE49-F238E27FC236}">
                <a16:creationId xmlns:a16="http://schemas.microsoft.com/office/drawing/2014/main" id="{C3B5442C-927B-43EC-9B40-B55C5FCF7ED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FC31CD8-1347-4F4D-9D6D-119369ACFAA3}"/>
              </a:ext>
            </a:extLst>
          </p:cNvPr>
          <p:cNvSpPr>
            <a:spLocks noGrp="1"/>
          </p:cNvSpPr>
          <p:nvPr>
            <p:ph type="sldNum" sz="quarter" idx="12"/>
          </p:nvPr>
        </p:nvSpPr>
        <p:spPr/>
        <p:txBody>
          <a:bodyPr/>
          <a:lstStyle>
            <a:lvl1pPr>
              <a:defRPr/>
            </a:lvl1pPr>
          </a:lstStyle>
          <a:p>
            <a:fld id="{73681D83-1822-4480-AD41-A859202AC397}" type="slidenum">
              <a:rPr lang="en-US" altLang="en-US"/>
              <a:pPr/>
              <a:t>‹#›</a:t>
            </a:fld>
            <a:endParaRPr lang="en-US" altLang="en-US"/>
          </a:p>
        </p:txBody>
      </p:sp>
    </p:spTree>
    <p:extLst>
      <p:ext uri="{BB962C8B-B14F-4D97-AF65-F5344CB8AC3E}">
        <p14:creationId xmlns:p14="http://schemas.microsoft.com/office/powerpoint/2010/main" val="6766026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rot="5400000">
            <a:off x="7696200" y="2667000"/>
            <a:ext cx="6248400" cy="1524000"/>
          </a:xfrm>
        </p:spPr>
        <p:txBody>
          <a:bodyPr/>
          <a:lstStyle/>
          <a:p>
            <a:r>
              <a:rPr lang="en-US" dirty="0"/>
              <a:t>Click to edit Master title style</a:t>
            </a:r>
          </a:p>
        </p:txBody>
      </p:sp>
      <p:sp>
        <p:nvSpPr>
          <p:cNvPr id="3" name="Vertical Text Placeholder 2"/>
          <p:cNvSpPr>
            <a:spLocks noGrp="1"/>
          </p:cNvSpPr>
          <p:nvPr>
            <p:ph type="body" orient="vert" idx="1"/>
          </p:nvPr>
        </p:nvSpPr>
        <p:spPr>
          <a:xfrm>
            <a:off x="609600" y="304800"/>
            <a:ext cx="92456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E4A6C-158B-4F67-8F08-169A06606D6C}"/>
              </a:ext>
            </a:extLst>
          </p:cNvPr>
          <p:cNvSpPr>
            <a:spLocks noGrp="1"/>
          </p:cNvSpPr>
          <p:nvPr>
            <p:ph type="dt" sz="half" idx="10"/>
          </p:nvPr>
        </p:nvSpPr>
        <p:spPr>
          <a:xfrm rot="5400000">
            <a:off x="129117" y="480484"/>
            <a:ext cx="838200" cy="486833"/>
          </a:xfrm>
        </p:spPr>
        <p:txBody>
          <a:bodyPr/>
          <a:lstStyle>
            <a:lvl1pPr>
              <a:defRPr/>
            </a:lvl1pPr>
          </a:lstStyle>
          <a:p>
            <a:fld id="{6E1D662F-58BC-451A-83D4-5FE8601EBB8A}" type="datetimeFigureOut">
              <a:rPr lang="en-US" altLang="en-US"/>
              <a:pPr/>
              <a:t>8/14/2025</a:t>
            </a:fld>
            <a:endParaRPr lang="en-US" altLang="en-US"/>
          </a:p>
        </p:txBody>
      </p:sp>
      <p:sp>
        <p:nvSpPr>
          <p:cNvPr id="5" name="Footer Placeholder 4">
            <a:extLst>
              <a:ext uri="{FF2B5EF4-FFF2-40B4-BE49-F238E27FC236}">
                <a16:creationId xmlns:a16="http://schemas.microsoft.com/office/drawing/2014/main" id="{B57CA064-54D6-4CB1-AFEE-99EC64209318}"/>
              </a:ext>
            </a:extLst>
          </p:cNvPr>
          <p:cNvSpPr>
            <a:spLocks noGrp="1"/>
          </p:cNvSpPr>
          <p:nvPr>
            <p:ph type="ftr" sz="quarter" idx="11"/>
          </p:nvPr>
        </p:nvSpPr>
        <p:spPr>
          <a:xfrm rot="5400000">
            <a:off x="-899583" y="2347384"/>
            <a:ext cx="2895600" cy="486833"/>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109F56-6DA7-405F-9ABB-342DF2253E60}"/>
              </a:ext>
            </a:extLst>
          </p:cNvPr>
          <p:cNvSpPr>
            <a:spLocks noGrp="1"/>
          </p:cNvSpPr>
          <p:nvPr>
            <p:ph type="sldNum" sz="quarter" idx="12"/>
          </p:nvPr>
        </p:nvSpPr>
        <p:spPr>
          <a:xfrm rot="5400000">
            <a:off x="11294533" y="5901267"/>
            <a:ext cx="838200" cy="465667"/>
          </a:xfrm>
        </p:spPr>
        <p:txBody>
          <a:bodyPr/>
          <a:lstStyle>
            <a:lvl1pPr>
              <a:defRPr/>
            </a:lvl1pPr>
          </a:lstStyle>
          <a:p>
            <a:fld id="{2094D85B-F2A4-41F8-B797-2728425D431C}" type="slidenum">
              <a:rPr lang="en-US" altLang="en-US"/>
              <a:pPr/>
              <a:t>‹#›</a:t>
            </a:fld>
            <a:endParaRPr lang="en-US" altLang="en-US"/>
          </a:p>
        </p:txBody>
      </p:sp>
    </p:spTree>
    <p:extLst>
      <p:ext uri="{BB962C8B-B14F-4D97-AF65-F5344CB8AC3E}">
        <p14:creationId xmlns:p14="http://schemas.microsoft.com/office/powerpoint/2010/main" val="14638243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56800" y="274637"/>
            <a:ext cx="1625600" cy="62785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2800" y="304800"/>
            <a:ext cx="8839200" cy="62484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BDECBEE-B5F5-4067-85DB-1E066998C709}"/>
              </a:ext>
            </a:extLst>
          </p:cNvPr>
          <p:cNvSpPr>
            <a:spLocks noGrp="1"/>
          </p:cNvSpPr>
          <p:nvPr>
            <p:ph type="dt" sz="half" idx="10"/>
          </p:nvPr>
        </p:nvSpPr>
        <p:spPr>
          <a:xfrm rot="5400000">
            <a:off x="129117" y="480484"/>
            <a:ext cx="838200" cy="486833"/>
          </a:xfrm>
        </p:spPr>
        <p:txBody>
          <a:bodyPr/>
          <a:lstStyle>
            <a:lvl1pPr>
              <a:defRPr/>
            </a:lvl1pPr>
          </a:lstStyle>
          <a:p>
            <a:fld id="{FEBD9EFB-074D-41CC-9A71-016FF92732FB}" type="datetimeFigureOut">
              <a:rPr lang="en-US" altLang="en-US"/>
              <a:pPr/>
              <a:t>8/14/2025</a:t>
            </a:fld>
            <a:endParaRPr lang="en-US" altLang="en-US"/>
          </a:p>
        </p:txBody>
      </p:sp>
      <p:sp>
        <p:nvSpPr>
          <p:cNvPr id="5" name="Footer Placeholder 4">
            <a:extLst>
              <a:ext uri="{FF2B5EF4-FFF2-40B4-BE49-F238E27FC236}">
                <a16:creationId xmlns:a16="http://schemas.microsoft.com/office/drawing/2014/main" id="{01B6847F-A1DF-4269-AC05-EE11DCEB5CA4}"/>
              </a:ext>
            </a:extLst>
          </p:cNvPr>
          <p:cNvSpPr>
            <a:spLocks noGrp="1"/>
          </p:cNvSpPr>
          <p:nvPr>
            <p:ph type="ftr" sz="quarter" idx="11"/>
          </p:nvPr>
        </p:nvSpPr>
        <p:spPr>
          <a:xfrm rot="5400000">
            <a:off x="-899583" y="2347384"/>
            <a:ext cx="2895600" cy="486833"/>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D44827F-0316-4705-AD2F-4648B0CA2069}"/>
              </a:ext>
            </a:extLst>
          </p:cNvPr>
          <p:cNvSpPr>
            <a:spLocks noGrp="1"/>
          </p:cNvSpPr>
          <p:nvPr>
            <p:ph type="sldNum" sz="quarter" idx="12"/>
          </p:nvPr>
        </p:nvSpPr>
        <p:spPr>
          <a:xfrm rot="5400000">
            <a:off x="11294533" y="5901267"/>
            <a:ext cx="838200" cy="465667"/>
          </a:xfrm>
        </p:spPr>
        <p:txBody>
          <a:bodyPr/>
          <a:lstStyle>
            <a:lvl1pPr>
              <a:defRPr/>
            </a:lvl1pPr>
          </a:lstStyle>
          <a:p>
            <a:fld id="{8CC6799C-9683-49AD-B333-58D820738BDC}" type="slidenum">
              <a:rPr lang="en-US" altLang="en-US"/>
              <a:pPr/>
              <a:t>‹#›</a:t>
            </a:fld>
            <a:endParaRPr lang="en-US" altLang="en-US"/>
          </a:p>
        </p:txBody>
      </p:sp>
    </p:spTree>
    <p:extLst>
      <p:ext uri="{BB962C8B-B14F-4D97-AF65-F5344CB8AC3E}">
        <p14:creationId xmlns:p14="http://schemas.microsoft.com/office/powerpoint/2010/main" val="4656976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A2484-D42C-B049-BD13-BCA6A6F97898}"/>
              </a:ext>
            </a:extLst>
          </p:cNvPr>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5CB7E16A-F057-964D-9FEC-8E6F9445359A}"/>
              </a:ext>
            </a:extLst>
          </p:cNvPr>
          <p:cNvSpPr>
            <a:spLocks noGrp="1"/>
          </p:cNvSpPr>
          <p:nvPr>
            <p:ph type="subTitle" idx="1"/>
          </p:nvPr>
        </p:nvSpPr>
        <p:spPr>
          <a:xfrm>
            <a:off x="1524000" y="3602568"/>
            <a:ext cx="9144000" cy="1655233"/>
          </a:xfrm>
          <a:prstGeom prst="rect">
            <a:avLst/>
          </a:prstGeo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1EED3119-9C12-404D-B016-9D258CB7B1B6}"/>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8/14/2025</a:t>
            </a:fld>
            <a:endParaRPr lang="en-US"/>
          </a:p>
        </p:txBody>
      </p:sp>
      <p:sp>
        <p:nvSpPr>
          <p:cNvPr id="5" name="Footer Placeholder 4">
            <a:extLst>
              <a:ext uri="{FF2B5EF4-FFF2-40B4-BE49-F238E27FC236}">
                <a16:creationId xmlns:a16="http://schemas.microsoft.com/office/drawing/2014/main" id="{ACDA39C3-40CA-E94C-AE7F-36FF14905771}"/>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B31724C-09DB-2144-B154-009B94007EE5}"/>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29080706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C54B-A8BF-1949-9546-B38EFD64701D}"/>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889600A-33A9-D64E-9A66-92B0008547E9}"/>
              </a:ext>
            </a:extLst>
          </p:cNvPr>
          <p:cNvSpPr>
            <a:spLocks noGrp="1"/>
          </p:cNvSpPr>
          <p:nvPr>
            <p:ph idx="1"/>
          </p:nvPr>
        </p:nvSpPr>
        <p:spPr>
          <a:xfrm>
            <a:off x="838200" y="1826684"/>
            <a:ext cx="105156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BB2AB8-154A-AD40-AD7F-BA003E14CCFB}"/>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8/14/2025</a:t>
            </a:fld>
            <a:endParaRPr lang="en-US"/>
          </a:p>
        </p:txBody>
      </p:sp>
      <p:sp>
        <p:nvSpPr>
          <p:cNvPr id="5" name="Footer Placeholder 4">
            <a:extLst>
              <a:ext uri="{FF2B5EF4-FFF2-40B4-BE49-F238E27FC236}">
                <a16:creationId xmlns:a16="http://schemas.microsoft.com/office/drawing/2014/main" id="{96AA177F-29F7-1D4F-8931-BCF194DFA44B}"/>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4B1BF94-83D8-5646-84E8-A4B79FB847A7}"/>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23734510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19A95-21F3-C646-9091-B2F676152AA8}"/>
              </a:ext>
            </a:extLst>
          </p:cNvPr>
          <p:cNvSpPr>
            <a:spLocks noGrp="1"/>
          </p:cNvSpPr>
          <p:nvPr>
            <p:ph type="title"/>
          </p:nvPr>
        </p:nvSpPr>
        <p:spPr>
          <a:xfrm>
            <a:off x="831851" y="1710267"/>
            <a:ext cx="10515600" cy="2853267"/>
          </a:xfrm>
          <a:prstGeom prst="rect">
            <a:avLst/>
          </a:prstGeo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6905CB7F-4AB2-C044-AFDE-04D20A3D1FC7}"/>
              </a:ext>
            </a:extLst>
          </p:cNvPr>
          <p:cNvSpPr>
            <a:spLocks noGrp="1"/>
          </p:cNvSpPr>
          <p:nvPr>
            <p:ph type="body" idx="1"/>
          </p:nvPr>
        </p:nvSpPr>
        <p:spPr>
          <a:xfrm>
            <a:off x="831851" y="4588934"/>
            <a:ext cx="10515600" cy="1500717"/>
          </a:xfrm>
          <a:prstGeom prst="rect">
            <a:avLst/>
          </a:prstGeo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FB1603-126D-9C4E-8693-9C630842EC72}"/>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8/14/2025</a:t>
            </a:fld>
            <a:endParaRPr lang="en-US"/>
          </a:p>
        </p:txBody>
      </p:sp>
      <p:sp>
        <p:nvSpPr>
          <p:cNvPr id="5" name="Footer Placeholder 4">
            <a:extLst>
              <a:ext uri="{FF2B5EF4-FFF2-40B4-BE49-F238E27FC236}">
                <a16:creationId xmlns:a16="http://schemas.microsoft.com/office/drawing/2014/main" id="{26099CEF-979E-CC40-90F4-092E638AED0A}"/>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D36CB9-65B9-A74F-B948-F5D21745E2FE}"/>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2430860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5576D-865E-234C-AF24-09D11070F569}"/>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FFCCE9E-B4A5-1E49-955C-9E65C1C1D592}"/>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8/14/2025</a:t>
            </a:fld>
            <a:endParaRPr lang="en-US"/>
          </a:p>
        </p:txBody>
      </p:sp>
      <p:sp>
        <p:nvSpPr>
          <p:cNvPr id="4" name="Footer Placeholder 3">
            <a:extLst>
              <a:ext uri="{FF2B5EF4-FFF2-40B4-BE49-F238E27FC236}">
                <a16:creationId xmlns:a16="http://schemas.microsoft.com/office/drawing/2014/main" id="{7D6A9817-BE51-7245-91E9-4E36720B45D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375A52E-B59B-0947-A618-61A11DF52245}"/>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36325478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5977A-0587-A14E-AB08-B8AC843743B9}"/>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0D13118-E3CF-3E48-8BC2-765206D08BA8}"/>
              </a:ext>
            </a:extLst>
          </p:cNvPr>
          <p:cNvSpPr>
            <a:spLocks noGrp="1"/>
          </p:cNvSpPr>
          <p:nvPr>
            <p:ph sz="half" idx="1"/>
          </p:nvPr>
        </p:nvSpPr>
        <p:spPr>
          <a:xfrm>
            <a:off x="8382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121B8B-661A-7542-91E9-48438268904C}"/>
              </a:ext>
            </a:extLst>
          </p:cNvPr>
          <p:cNvSpPr>
            <a:spLocks noGrp="1"/>
          </p:cNvSpPr>
          <p:nvPr>
            <p:ph sz="half" idx="2"/>
          </p:nvPr>
        </p:nvSpPr>
        <p:spPr>
          <a:xfrm>
            <a:off x="61976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CB8F33-DD28-AA47-BD43-CCB074C51738}"/>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8/14/2025</a:t>
            </a:fld>
            <a:endParaRPr lang="en-US"/>
          </a:p>
        </p:txBody>
      </p:sp>
      <p:sp>
        <p:nvSpPr>
          <p:cNvPr id="6" name="Footer Placeholder 5">
            <a:extLst>
              <a:ext uri="{FF2B5EF4-FFF2-40B4-BE49-F238E27FC236}">
                <a16:creationId xmlns:a16="http://schemas.microsoft.com/office/drawing/2014/main" id="{A35943D7-A742-8840-8DF3-34CD89974AE9}"/>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B860D5C-F9BB-9443-8B25-794540CC3835}"/>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29759469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5F88-9445-E349-BAB9-991DFC360F5E}"/>
              </a:ext>
            </a:extLst>
          </p:cNvPr>
          <p:cNvSpPr>
            <a:spLocks noGrp="1"/>
          </p:cNvSpPr>
          <p:nvPr>
            <p:ph type="title"/>
          </p:nvPr>
        </p:nvSpPr>
        <p:spPr>
          <a:xfrm>
            <a:off x="840317" y="366185"/>
            <a:ext cx="10515600" cy="132503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1D6B068-EC90-DB49-BD94-F4D75F15E8B2}"/>
              </a:ext>
            </a:extLst>
          </p:cNvPr>
          <p:cNvSpPr>
            <a:spLocks noGrp="1"/>
          </p:cNvSpPr>
          <p:nvPr>
            <p:ph type="body" idx="1"/>
          </p:nvPr>
        </p:nvSpPr>
        <p:spPr>
          <a:xfrm>
            <a:off x="840318" y="1680634"/>
            <a:ext cx="5158316"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C826D32E-B2BA-DD46-A6E8-F6ED2FEF6D37}"/>
              </a:ext>
            </a:extLst>
          </p:cNvPr>
          <p:cNvSpPr>
            <a:spLocks noGrp="1"/>
          </p:cNvSpPr>
          <p:nvPr>
            <p:ph sz="half" idx="2"/>
          </p:nvPr>
        </p:nvSpPr>
        <p:spPr>
          <a:xfrm>
            <a:off x="840318" y="2506133"/>
            <a:ext cx="5158316"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2A6CB6-0C9B-CB46-9CA9-DFFED610911D}"/>
              </a:ext>
            </a:extLst>
          </p:cNvPr>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34487DB1-D2A2-A149-8950-DA910FC650E6}"/>
              </a:ext>
            </a:extLst>
          </p:cNvPr>
          <p:cNvSpPr>
            <a:spLocks noGrp="1"/>
          </p:cNvSpPr>
          <p:nvPr>
            <p:ph sz="quarter" idx="4"/>
          </p:nvPr>
        </p:nvSpPr>
        <p:spPr>
          <a:xfrm>
            <a:off x="6172200" y="2506133"/>
            <a:ext cx="518371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079548-1736-3B49-9306-64829ED2D0AF}"/>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8/14/2025</a:t>
            </a:fld>
            <a:endParaRPr lang="en-US"/>
          </a:p>
        </p:txBody>
      </p:sp>
      <p:sp>
        <p:nvSpPr>
          <p:cNvPr id="8" name="Footer Placeholder 7">
            <a:extLst>
              <a:ext uri="{FF2B5EF4-FFF2-40B4-BE49-F238E27FC236}">
                <a16:creationId xmlns:a16="http://schemas.microsoft.com/office/drawing/2014/main" id="{7F3D4E9D-48CD-D349-90A3-187D5E58416B}"/>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2E16E36-58FC-EF4A-B478-017975C18C60}"/>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2424668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ED3DE-9EF1-064E-B545-1312994F2A9C}"/>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C8D7F85-54F1-314A-A56D-A398801F4D4B}"/>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8/14/2025</a:t>
            </a:fld>
            <a:endParaRPr lang="en-US"/>
          </a:p>
        </p:txBody>
      </p:sp>
      <p:sp>
        <p:nvSpPr>
          <p:cNvPr id="4" name="Footer Placeholder 3">
            <a:extLst>
              <a:ext uri="{FF2B5EF4-FFF2-40B4-BE49-F238E27FC236}">
                <a16:creationId xmlns:a16="http://schemas.microsoft.com/office/drawing/2014/main" id="{04692884-BEE5-CB49-B2E3-908A8B9E86D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11A64F8-C15E-7C46-B66F-1B4930FB7380}"/>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20242757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3FE615-68BB-894B-B6D5-AFC304D2C6A1}"/>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8/14/2025</a:t>
            </a:fld>
            <a:endParaRPr lang="en-US"/>
          </a:p>
        </p:txBody>
      </p:sp>
      <p:sp>
        <p:nvSpPr>
          <p:cNvPr id="3" name="Footer Placeholder 2">
            <a:extLst>
              <a:ext uri="{FF2B5EF4-FFF2-40B4-BE49-F238E27FC236}">
                <a16:creationId xmlns:a16="http://schemas.microsoft.com/office/drawing/2014/main" id="{1E4C6D6C-81A2-7740-9312-EFAB506451C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3D8DC73-195E-1B4D-8B3E-4DA9F7D324BC}"/>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11124985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FECE2-A9DF-2B41-B2DE-03912D355860}"/>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3022B054-BC9C-FD4E-BA1B-4CCA2828E3AC}"/>
              </a:ext>
            </a:extLst>
          </p:cNvPr>
          <p:cNvSpPr>
            <a:spLocks noGrp="1"/>
          </p:cNvSpPr>
          <p:nvPr>
            <p:ph idx="1"/>
          </p:nvPr>
        </p:nvSpPr>
        <p:spPr>
          <a:xfrm>
            <a:off x="5183717" y="988485"/>
            <a:ext cx="6172200" cy="4872567"/>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AEA204-B26C-9E44-8F8F-D6F6919991B1}"/>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99F03AA1-77FF-5342-9022-5C00F5661110}"/>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8/14/2025</a:t>
            </a:fld>
            <a:endParaRPr lang="en-US"/>
          </a:p>
        </p:txBody>
      </p:sp>
      <p:sp>
        <p:nvSpPr>
          <p:cNvPr id="6" name="Footer Placeholder 5">
            <a:extLst>
              <a:ext uri="{FF2B5EF4-FFF2-40B4-BE49-F238E27FC236}">
                <a16:creationId xmlns:a16="http://schemas.microsoft.com/office/drawing/2014/main" id="{8A5FC9D3-2D80-7648-96FA-7F19772AB118}"/>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03A0821-AE03-0E42-956D-98F580166DA7}"/>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38239761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BAC82-DBA8-4047-AE32-EECE6514AF70}"/>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378E6EC5-FC68-124E-94E4-98E285A80B52}"/>
              </a:ext>
            </a:extLst>
          </p:cNvPr>
          <p:cNvSpPr>
            <a:spLocks noGrp="1"/>
          </p:cNvSpPr>
          <p:nvPr>
            <p:ph type="pic" idx="1"/>
          </p:nvPr>
        </p:nvSpPr>
        <p:spPr>
          <a:xfrm>
            <a:off x="5183717" y="988485"/>
            <a:ext cx="6172200" cy="4872567"/>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82789692-F210-B542-9956-23C4322D70AD}"/>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BB33F2B4-A779-2441-9570-241EA76EC893}"/>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8/14/2025</a:t>
            </a:fld>
            <a:endParaRPr lang="en-US"/>
          </a:p>
        </p:txBody>
      </p:sp>
      <p:sp>
        <p:nvSpPr>
          <p:cNvPr id="6" name="Footer Placeholder 5">
            <a:extLst>
              <a:ext uri="{FF2B5EF4-FFF2-40B4-BE49-F238E27FC236}">
                <a16:creationId xmlns:a16="http://schemas.microsoft.com/office/drawing/2014/main" id="{0207B13E-EA7E-224C-A185-CD3946711D10}"/>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536B60F-A790-1F43-9950-1ED13936E647}"/>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19913077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60F72-D0E1-F745-AA77-36969E04FB11}"/>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701605-75FC-354C-8D70-1FCBC11D0A1E}"/>
              </a:ext>
            </a:extLst>
          </p:cNvPr>
          <p:cNvSpPr>
            <a:spLocks noGrp="1"/>
          </p:cNvSpPr>
          <p:nvPr>
            <p:ph type="body" orient="vert" idx="1"/>
          </p:nvPr>
        </p:nvSpPr>
        <p:spPr>
          <a:xfrm>
            <a:off x="838200" y="1826684"/>
            <a:ext cx="10515600" cy="43497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3D0004-A6FB-A942-B7B9-E910772C67DB}"/>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8/14/2025</a:t>
            </a:fld>
            <a:endParaRPr lang="en-US"/>
          </a:p>
        </p:txBody>
      </p:sp>
      <p:sp>
        <p:nvSpPr>
          <p:cNvPr id="5" name="Footer Placeholder 4">
            <a:extLst>
              <a:ext uri="{FF2B5EF4-FFF2-40B4-BE49-F238E27FC236}">
                <a16:creationId xmlns:a16="http://schemas.microsoft.com/office/drawing/2014/main" id="{D85CB254-4105-AC43-8A5E-A41EC4FD755E}"/>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0EF3E7-7BEA-A443-A38F-A8C8DF5B1F13}"/>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12401569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5DC67F-5BFC-754E-843B-496D7862A6F5}"/>
              </a:ext>
            </a:extLst>
          </p:cNvPr>
          <p:cNvSpPr>
            <a:spLocks noGrp="1"/>
          </p:cNvSpPr>
          <p:nvPr>
            <p:ph type="title" orient="vert"/>
          </p:nvPr>
        </p:nvSpPr>
        <p:spPr>
          <a:xfrm>
            <a:off x="8724901" y="366185"/>
            <a:ext cx="2628900" cy="581024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589577-19E1-1B49-B2E6-4C4355831AF1}"/>
              </a:ext>
            </a:extLst>
          </p:cNvPr>
          <p:cNvSpPr>
            <a:spLocks noGrp="1"/>
          </p:cNvSpPr>
          <p:nvPr>
            <p:ph type="body" orient="vert" idx="1"/>
          </p:nvPr>
        </p:nvSpPr>
        <p:spPr>
          <a:xfrm>
            <a:off x="838201" y="366185"/>
            <a:ext cx="7683500" cy="58102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20CEC6-EE1E-DC45-9D94-A639F4191366}"/>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8/14/2025</a:t>
            </a:fld>
            <a:endParaRPr lang="en-US"/>
          </a:p>
        </p:txBody>
      </p:sp>
      <p:sp>
        <p:nvSpPr>
          <p:cNvPr id="5" name="Footer Placeholder 4">
            <a:extLst>
              <a:ext uri="{FF2B5EF4-FFF2-40B4-BE49-F238E27FC236}">
                <a16:creationId xmlns:a16="http://schemas.microsoft.com/office/drawing/2014/main" id="{8189E106-2794-EF40-B6FF-CEA6778822D8}"/>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F532490-6B3C-4E47-A5E8-E866A6A48A31}"/>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22459437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8EA3A-E99A-4443-A67A-B3591997A195}"/>
              </a:ext>
            </a:extLst>
          </p:cNvPr>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2937B626-76A6-9644-8D2F-66E674949246}"/>
              </a:ext>
            </a:extLst>
          </p:cNvPr>
          <p:cNvSpPr>
            <a:spLocks noGrp="1"/>
          </p:cNvSpPr>
          <p:nvPr>
            <p:ph type="subTitle" idx="1"/>
          </p:nvPr>
        </p:nvSpPr>
        <p:spPr>
          <a:xfrm>
            <a:off x="1524000" y="3602568"/>
            <a:ext cx="9144000" cy="1655233"/>
          </a:xfrm>
          <a:prstGeom prst="rect">
            <a:avLst/>
          </a:prstGeo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355B3A4B-8B4F-644B-A660-228CE46BAF3D}"/>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8/14/2025</a:t>
            </a:fld>
            <a:endParaRPr lang="en-US"/>
          </a:p>
        </p:txBody>
      </p:sp>
      <p:sp>
        <p:nvSpPr>
          <p:cNvPr id="5" name="Footer Placeholder 4">
            <a:extLst>
              <a:ext uri="{FF2B5EF4-FFF2-40B4-BE49-F238E27FC236}">
                <a16:creationId xmlns:a16="http://schemas.microsoft.com/office/drawing/2014/main" id="{CFD72C58-7A61-6044-8763-FF00EB062A8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F19D0F8-73AE-2A4F-8927-F5BCD6C9BDC5}"/>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18398602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65778-FDEC-2342-8315-FB2C7B6D2D2D}"/>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AC476D8-5648-CA4B-97D3-5D4F6BE9ED09}"/>
              </a:ext>
            </a:extLst>
          </p:cNvPr>
          <p:cNvSpPr>
            <a:spLocks noGrp="1"/>
          </p:cNvSpPr>
          <p:nvPr>
            <p:ph idx="1"/>
          </p:nvPr>
        </p:nvSpPr>
        <p:spPr>
          <a:xfrm>
            <a:off x="838200" y="1826684"/>
            <a:ext cx="105156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686222-3C92-1347-8E13-D3FBC1FD90A7}"/>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8/14/2025</a:t>
            </a:fld>
            <a:endParaRPr lang="en-US"/>
          </a:p>
        </p:txBody>
      </p:sp>
      <p:sp>
        <p:nvSpPr>
          <p:cNvPr id="5" name="Footer Placeholder 4">
            <a:extLst>
              <a:ext uri="{FF2B5EF4-FFF2-40B4-BE49-F238E27FC236}">
                <a16:creationId xmlns:a16="http://schemas.microsoft.com/office/drawing/2014/main" id="{C24F3D11-B98E-8D4A-A3C5-B9CD834E49C1}"/>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2B87BE7-4A02-2D49-9AF0-5E68DB843659}"/>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916134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414CED-E364-2E44-9ED1-C0DDC83EAC84}"/>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8/14/2025</a:t>
            </a:fld>
            <a:endParaRPr lang="en-US"/>
          </a:p>
        </p:txBody>
      </p:sp>
      <p:sp>
        <p:nvSpPr>
          <p:cNvPr id="3" name="Footer Placeholder 2">
            <a:extLst>
              <a:ext uri="{FF2B5EF4-FFF2-40B4-BE49-F238E27FC236}">
                <a16:creationId xmlns:a16="http://schemas.microsoft.com/office/drawing/2014/main" id="{ECB98C54-C8F9-E944-835E-DBB069F25A2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2BB1729-3235-334F-87B7-53685430553A}"/>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18621304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8136A-A74C-B043-90D7-29925DE7B28A}"/>
              </a:ext>
            </a:extLst>
          </p:cNvPr>
          <p:cNvSpPr>
            <a:spLocks noGrp="1"/>
          </p:cNvSpPr>
          <p:nvPr>
            <p:ph type="title"/>
          </p:nvPr>
        </p:nvSpPr>
        <p:spPr>
          <a:xfrm>
            <a:off x="831851" y="1710267"/>
            <a:ext cx="10515600" cy="2853267"/>
          </a:xfrm>
          <a:prstGeom prst="rect">
            <a:avLst/>
          </a:prstGeo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7A4EDC60-74DA-E341-9408-491531871E80}"/>
              </a:ext>
            </a:extLst>
          </p:cNvPr>
          <p:cNvSpPr>
            <a:spLocks noGrp="1"/>
          </p:cNvSpPr>
          <p:nvPr>
            <p:ph type="body" idx="1"/>
          </p:nvPr>
        </p:nvSpPr>
        <p:spPr>
          <a:xfrm>
            <a:off x="831851" y="4588934"/>
            <a:ext cx="10515600" cy="1500717"/>
          </a:xfrm>
          <a:prstGeom prst="rect">
            <a:avLst/>
          </a:prstGeo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6816D4-8F1E-494E-90C0-A3C96E2EB951}"/>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8/14/2025</a:t>
            </a:fld>
            <a:endParaRPr lang="en-US"/>
          </a:p>
        </p:txBody>
      </p:sp>
      <p:sp>
        <p:nvSpPr>
          <p:cNvPr id="5" name="Footer Placeholder 4">
            <a:extLst>
              <a:ext uri="{FF2B5EF4-FFF2-40B4-BE49-F238E27FC236}">
                <a16:creationId xmlns:a16="http://schemas.microsoft.com/office/drawing/2014/main" id="{99B8DC3D-4AC8-1A42-83AD-8BCE6B7C2ED6}"/>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1F7391C-09D9-994D-ACAF-B19B39DBA20E}"/>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2834691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F3058-016B-5745-B812-505E80ACFCFD}"/>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CD7B328-1AF8-9D4F-924C-F2EED92D28C7}"/>
              </a:ext>
            </a:extLst>
          </p:cNvPr>
          <p:cNvSpPr>
            <a:spLocks noGrp="1"/>
          </p:cNvSpPr>
          <p:nvPr>
            <p:ph sz="half" idx="1"/>
          </p:nvPr>
        </p:nvSpPr>
        <p:spPr>
          <a:xfrm>
            <a:off x="8382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8E5DB7-E159-204A-AF63-E6E78E523D43}"/>
              </a:ext>
            </a:extLst>
          </p:cNvPr>
          <p:cNvSpPr>
            <a:spLocks noGrp="1"/>
          </p:cNvSpPr>
          <p:nvPr>
            <p:ph sz="half" idx="2"/>
          </p:nvPr>
        </p:nvSpPr>
        <p:spPr>
          <a:xfrm>
            <a:off x="61976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156C53-3E82-CA45-A8FC-869A2B8E9CBE}"/>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8/14/2025</a:t>
            </a:fld>
            <a:endParaRPr lang="en-US"/>
          </a:p>
        </p:txBody>
      </p:sp>
      <p:sp>
        <p:nvSpPr>
          <p:cNvPr id="6" name="Footer Placeholder 5">
            <a:extLst>
              <a:ext uri="{FF2B5EF4-FFF2-40B4-BE49-F238E27FC236}">
                <a16:creationId xmlns:a16="http://schemas.microsoft.com/office/drawing/2014/main" id="{1F9E4129-A185-6A42-9CB1-7896FD7D062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6A33188-A59B-584B-871C-AFA51D48CFF3}"/>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39194448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98EE9-4467-D647-BAFA-A4488BE15770}"/>
              </a:ext>
            </a:extLst>
          </p:cNvPr>
          <p:cNvSpPr>
            <a:spLocks noGrp="1"/>
          </p:cNvSpPr>
          <p:nvPr>
            <p:ph type="title"/>
          </p:nvPr>
        </p:nvSpPr>
        <p:spPr>
          <a:xfrm>
            <a:off x="840317" y="366185"/>
            <a:ext cx="10515600" cy="132503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588CBAF-9B8D-C24F-8CE9-B85214A7093C}"/>
              </a:ext>
            </a:extLst>
          </p:cNvPr>
          <p:cNvSpPr>
            <a:spLocks noGrp="1"/>
          </p:cNvSpPr>
          <p:nvPr>
            <p:ph type="body" idx="1"/>
          </p:nvPr>
        </p:nvSpPr>
        <p:spPr>
          <a:xfrm>
            <a:off x="840318" y="1680634"/>
            <a:ext cx="5158316"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4B79AF59-215D-124C-8C61-76C7CEBB003D}"/>
              </a:ext>
            </a:extLst>
          </p:cNvPr>
          <p:cNvSpPr>
            <a:spLocks noGrp="1"/>
          </p:cNvSpPr>
          <p:nvPr>
            <p:ph sz="half" idx="2"/>
          </p:nvPr>
        </p:nvSpPr>
        <p:spPr>
          <a:xfrm>
            <a:off x="840318" y="2506133"/>
            <a:ext cx="5158316"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157AA1-486F-2E4F-A497-B8F849DD809E}"/>
              </a:ext>
            </a:extLst>
          </p:cNvPr>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C2117863-CF71-E44F-B3CB-04D598D4C1B4}"/>
              </a:ext>
            </a:extLst>
          </p:cNvPr>
          <p:cNvSpPr>
            <a:spLocks noGrp="1"/>
          </p:cNvSpPr>
          <p:nvPr>
            <p:ph sz="quarter" idx="4"/>
          </p:nvPr>
        </p:nvSpPr>
        <p:spPr>
          <a:xfrm>
            <a:off x="6172200" y="2506133"/>
            <a:ext cx="518371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BEB9A2-A0F1-A94E-970E-3461CF2F0209}"/>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8/14/2025</a:t>
            </a:fld>
            <a:endParaRPr lang="en-US"/>
          </a:p>
        </p:txBody>
      </p:sp>
      <p:sp>
        <p:nvSpPr>
          <p:cNvPr id="8" name="Footer Placeholder 7">
            <a:extLst>
              <a:ext uri="{FF2B5EF4-FFF2-40B4-BE49-F238E27FC236}">
                <a16:creationId xmlns:a16="http://schemas.microsoft.com/office/drawing/2014/main" id="{1A18BDF8-935C-9249-A307-57374D864554}"/>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516ECE3-A57D-4247-B576-DE1B66D65BFE}"/>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24796325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5576D-865E-234C-AF24-09D11070F569}"/>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FFCCE9E-B4A5-1E49-955C-9E65C1C1D592}"/>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8/14/2025</a:t>
            </a:fld>
            <a:endParaRPr lang="en-US"/>
          </a:p>
        </p:txBody>
      </p:sp>
      <p:sp>
        <p:nvSpPr>
          <p:cNvPr id="4" name="Footer Placeholder 3">
            <a:extLst>
              <a:ext uri="{FF2B5EF4-FFF2-40B4-BE49-F238E27FC236}">
                <a16:creationId xmlns:a16="http://schemas.microsoft.com/office/drawing/2014/main" id="{7D6A9817-BE51-7245-91E9-4E36720B45D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375A52E-B59B-0947-A618-61A11DF52245}"/>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5791902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414CED-E364-2E44-9ED1-C0DDC83EAC84}"/>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8/14/2025</a:t>
            </a:fld>
            <a:endParaRPr lang="en-US"/>
          </a:p>
        </p:txBody>
      </p:sp>
      <p:sp>
        <p:nvSpPr>
          <p:cNvPr id="3" name="Footer Placeholder 2">
            <a:extLst>
              <a:ext uri="{FF2B5EF4-FFF2-40B4-BE49-F238E27FC236}">
                <a16:creationId xmlns:a16="http://schemas.microsoft.com/office/drawing/2014/main" id="{ECB98C54-C8F9-E944-835E-DBB069F25A2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2BB1729-3235-334F-87B7-53685430553A}"/>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12546240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52745-6754-B441-9021-4530318E2245}"/>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8D322BA4-E4B2-8447-A1B0-7E0EFD76357B}"/>
              </a:ext>
            </a:extLst>
          </p:cNvPr>
          <p:cNvSpPr>
            <a:spLocks noGrp="1"/>
          </p:cNvSpPr>
          <p:nvPr>
            <p:ph idx="1"/>
          </p:nvPr>
        </p:nvSpPr>
        <p:spPr>
          <a:xfrm>
            <a:off x="5183717" y="988485"/>
            <a:ext cx="6172200" cy="4872567"/>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603893-0CC8-E541-8E41-A835EF8D40D7}"/>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4F1BA3F4-33EF-6147-BAB5-90742375CBFE}"/>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8/14/2025</a:t>
            </a:fld>
            <a:endParaRPr lang="en-US"/>
          </a:p>
        </p:txBody>
      </p:sp>
      <p:sp>
        <p:nvSpPr>
          <p:cNvPr id="6" name="Footer Placeholder 5">
            <a:extLst>
              <a:ext uri="{FF2B5EF4-FFF2-40B4-BE49-F238E27FC236}">
                <a16:creationId xmlns:a16="http://schemas.microsoft.com/office/drawing/2014/main" id="{E4C1B6DC-742B-0544-9D58-E1C30A2AD29B}"/>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101553E-A52C-AE47-82B9-16AB6AAB1DC2}"/>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5840060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8FF03-6D5E-F34A-862A-DA791D050FC4}"/>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A2B16FDB-0826-D545-B4FA-EBE1B877CCAB}"/>
              </a:ext>
            </a:extLst>
          </p:cNvPr>
          <p:cNvSpPr>
            <a:spLocks noGrp="1"/>
          </p:cNvSpPr>
          <p:nvPr>
            <p:ph type="pic" idx="1"/>
          </p:nvPr>
        </p:nvSpPr>
        <p:spPr>
          <a:xfrm>
            <a:off x="5183717" y="988485"/>
            <a:ext cx="6172200" cy="4872567"/>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4A0DC76E-095A-394D-96F7-50CC82BFBFCD}"/>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F68B4EDC-1297-564B-9225-BCBCDE5C30EB}"/>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8/14/2025</a:t>
            </a:fld>
            <a:endParaRPr lang="en-US"/>
          </a:p>
        </p:txBody>
      </p:sp>
      <p:sp>
        <p:nvSpPr>
          <p:cNvPr id="6" name="Footer Placeholder 5">
            <a:extLst>
              <a:ext uri="{FF2B5EF4-FFF2-40B4-BE49-F238E27FC236}">
                <a16:creationId xmlns:a16="http://schemas.microsoft.com/office/drawing/2014/main" id="{9A3FE002-8DC7-FA48-BC80-D45AB09078E9}"/>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8FA4EC1-E84C-6A41-ACB5-B349A31B8F5A}"/>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32397086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12A3D-DD51-7A47-BD23-BC60DDCC841C}"/>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6B82E1-D0CD-C441-A58F-D21D39EDE025}"/>
              </a:ext>
            </a:extLst>
          </p:cNvPr>
          <p:cNvSpPr>
            <a:spLocks noGrp="1"/>
          </p:cNvSpPr>
          <p:nvPr>
            <p:ph type="body" orient="vert" idx="1"/>
          </p:nvPr>
        </p:nvSpPr>
        <p:spPr>
          <a:xfrm>
            <a:off x="838200" y="1826684"/>
            <a:ext cx="10515600" cy="43497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829398-B685-A444-B1CA-8D8547A56321}"/>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8/14/2025</a:t>
            </a:fld>
            <a:endParaRPr lang="en-US"/>
          </a:p>
        </p:txBody>
      </p:sp>
      <p:sp>
        <p:nvSpPr>
          <p:cNvPr id="5" name="Footer Placeholder 4">
            <a:extLst>
              <a:ext uri="{FF2B5EF4-FFF2-40B4-BE49-F238E27FC236}">
                <a16:creationId xmlns:a16="http://schemas.microsoft.com/office/drawing/2014/main" id="{4C75A793-68EE-D942-BE35-A68FB9B6C42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F9E193-4390-D543-B3F0-C7CAA99FE0DB}"/>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4568982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A7C0E6-0956-F443-8327-39E89EF49D99}"/>
              </a:ext>
            </a:extLst>
          </p:cNvPr>
          <p:cNvSpPr>
            <a:spLocks noGrp="1"/>
          </p:cNvSpPr>
          <p:nvPr>
            <p:ph type="title" orient="vert"/>
          </p:nvPr>
        </p:nvSpPr>
        <p:spPr>
          <a:xfrm>
            <a:off x="8724901" y="366185"/>
            <a:ext cx="2628900" cy="581024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3AEB4A-1A47-494C-886F-16F5E4DD41AB}"/>
              </a:ext>
            </a:extLst>
          </p:cNvPr>
          <p:cNvSpPr>
            <a:spLocks noGrp="1"/>
          </p:cNvSpPr>
          <p:nvPr>
            <p:ph type="body" orient="vert" idx="1"/>
          </p:nvPr>
        </p:nvSpPr>
        <p:spPr>
          <a:xfrm>
            <a:off x="838201" y="366185"/>
            <a:ext cx="7683500" cy="58102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E5A922-3E18-6F47-82D9-97AE8DC59E8B}"/>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8/14/2025</a:t>
            </a:fld>
            <a:endParaRPr lang="en-US"/>
          </a:p>
        </p:txBody>
      </p:sp>
      <p:sp>
        <p:nvSpPr>
          <p:cNvPr id="5" name="Footer Placeholder 4">
            <a:extLst>
              <a:ext uri="{FF2B5EF4-FFF2-40B4-BE49-F238E27FC236}">
                <a16:creationId xmlns:a16="http://schemas.microsoft.com/office/drawing/2014/main" id="{DF732FC9-ABFA-FE47-B916-B6ABFC91915A}"/>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3C1810B-59A7-954A-BF0D-66ECEF54AC5C}"/>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37998995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ED2EF-1676-B74C-B483-2A6E50BC226A}"/>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134588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52745-6754-B441-9021-4530318E2245}"/>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8D322BA4-E4B2-8447-A1B0-7E0EFD76357B}"/>
              </a:ext>
            </a:extLst>
          </p:cNvPr>
          <p:cNvSpPr>
            <a:spLocks noGrp="1"/>
          </p:cNvSpPr>
          <p:nvPr>
            <p:ph idx="1"/>
          </p:nvPr>
        </p:nvSpPr>
        <p:spPr>
          <a:xfrm>
            <a:off x="5183717" y="988485"/>
            <a:ext cx="6172200" cy="4872567"/>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603893-0CC8-E541-8E41-A835EF8D40D7}"/>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4F1BA3F4-33EF-6147-BAB5-90742375CBFE}"/>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8/14/2025</a:t>
            </a:fld>
            <a:endParaRPr lang="en-US"/>
          </a:p>
        </p:txBody>
      </p:sp>
      <p:sp>
        <p:nvSpPr>
          <p:cNvPr id="6" name="Footer Placeholder 5">
            <a:extLst>
              <a:ext uri="{FF2B5EF4-FFF2-40B4-BE49-F238E27FC236}">
                <a16:creationId xmlns:a16="http://schemas.microsoft.com/office/drawing/2014/main" id="{E4C1B6DC-742B-0544-9D58-E1C30A2AD29B}"/>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101553E-A52C-AE47-82B9-16AB6AAB1DC2}"/>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11509624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4E53C1F-08D7-419B-932C-363678745F63}"/>
              </a:ext>
            </a:extLst>
          </p:cNvPr>
          <p:cNvSpPr>
            <a:spLocks noGrp="1"/>
          </p:cNvSpPr>
          <p:nvPr>
            <p:ph type="dt" sz="half" idx="10"/>
          </p:nvPr>
        </p:nvSpPr>
        <p:spPr/>
        <p:txBody>
          <a:bodyPr/>
          <a:lstStyle>
            <a:lvl1pPr>
              <a:defRPr/>
            </a:lvl1pPr>
          </a:lstStyle>
          <a:p>
            <a:fld id="{EC33C41E-6CB0-4529-8764-C30CBF564420}" type="datetimeFigureOut">
              <a:rPr lang="en-US" altLang="en-US"/>
              <a:pPr/>
              <a:t>8/14/2025</a:t>
            </a:fld>
            <a:endParaRPr lang="en-US" altLang="en-US"/>
          </a:p>
        </p:txBody>
      </p:sp>
      <p:sp>
        <p:nvSpPr>
          <p:cNvPr id="5" name="Footer Placeholder 4">
            <a:extLst>
              <a:ext uri="{FF2B5EF4-FFF2-40B4-BE49-F238E27FC236}">
                <a16:creationId xmlns:a16="http://schemas.microsoft.com/office/drawing/2014/main" id="{27332EA2-5213-4A90-B733-38C91512BAE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BAE441-CDE2-4F9D-8F64-E0B0D4109994}"/>
              </a:ext>
            </a:extLst>
          </p:cNvPr>
          <p:cNvSpPr>
            <a:spLocks noGrp="1"/>
          </p:cNvSpPr>
          <p:nvPr>
            <p:ph type="sldNum" sz="quarter" idx="12"/>
          </p:nvPr>
        </p:nvSpPr>
        <p:spPr/>
        <p:txBody>
          <a:bodyPr/>
          <a:lstStyle>
            <a:lvl1pPr>
              <a:defRPr/>
            </a:lvl1pPr>
          </a:lstStyle>
          <a:p>
            <a:fld id="{CD5C9DD9-DC2B-4C82-913F-CA6F6FE7E492}" type="slidenum">
              <a:rPr lang="en-US" altLang="en-US"/>
              <a:pPr/>
              <a:t>‹#›</a:t>
            </a:fld>
            <a:endParaRPr lang="en-US" altLang="en-US"/>
          </a:p>
        </p:txBody>
      </p:sp>
    </p:spTree>
    <p:extLst>
      <p:ext uri="{BB962C8B-B14F-4D97-AF65-F5344CB8AC3E}">
        <p14:creationId xmlns:p14="http://schemas.microsoft.com/office/powerpoint/2010/main" val="39582356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2062B1-0AC8-4A60-955D-F8D05673157E}"/>
              </a:ext>
            </a:extLst>
          </p:cNvPr>
          <p:cNvSpPr>
            <a:spLocks noGrp="1"/>
          </p:cNvSpPr>
          <p:nvPr>
            <p:ph type="dt" sz="half" idx="10"/>
          </p:nvPr>
        </p:nvSpPr>
        <p:spPr/>
        <p:txBody>
          <a:bodyPr/>
          <a:lstStyle>
            <a:lvl1pPr>
              <a:defRPr/>
            </a:lvl1pPr>
          </a:lstStyle>
          <a:p>
            <a:fld id="{123C0024-9007-4AD1-8F00-24259445442F}" type="datetimeFigureOut">
              <a:rPr lang="en-US" altLang="en-US"/>
              <a:pPr/>
              <a:t>8/14/2025</a:t>
            </a:fld>
            <a:endParaRPr lang="en-US" altLang="en-US"/>
          </a:p>
        </p:txBody>
      </p:sp>
      <p:sp>
        <p:nvSpPr>
          <p:cNvPr id="5" name="Footer Placeholder 4">
            <a:extLst>
              <a:ext uri="{FF2B5EF4-FFF2-40B4-BE49-F238E27FC236}">
                <a16:creationId xmlns:a16="http://schemas.microsoft.com/office/drawing/2014/main" id="{E667F9A9-8BC1-4375-9711-6A12C54D9E6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8DFB88C-3C12-4E56-A235-BB2A66B2DBC5}"/>
              </a:ext>
            </a:extLst>
          </p:cNvPr>
          <p:cNvSpPr>
            <a:spLocks noGrp="1"/>
          </p:cNvSpPr>
          <p:nvPr>
            <p:ph type="sldNum" sz="quarter" idx="12"/>
          </p:nvPr>
        </p:nvSpPr>
        <p:spPr/>
        <p:txBody>
          <a:bodyPr/>
          <a:lstStyle>
            <a:lvl1pPr>
              <a:defRPr/>
            </a:lvl1pPr>
          </a:lstStyle>
          <a:p>
            <a:fld id="{79EC4050-3F6D-403B-A84F-CF68B606BA02}" type="slidenum">
              <a:rPr lang="en-US" altLang="en-US"/>
              <a:pPr/>
              <a:t>‹#›</a:t>
            </a:fld>
            <a:endParaRPr lang="en-US" altLang="en-US"/>
          </a:p>
        </p:txBody>
      </p:sp>
    </p:spTree>
    <p:extLst>
      <p:ext uri="{BB962C8B-B14F-4D97-AF65-F5344CB8AC3E}">
        <p14:creationId xmlns:p14="http://schemas.microsoft.com/office/powerpoint/2010/main" val="36629063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F0728B-E491-46DF-A88C-6BFF3F65CFF6}"/>
              </a:ext>
            </a:extLst>
          </p:cNvPr>
          <p:cNvSpPr>
            <a:spLocks noGrp="1"/>
          </p:cNvSpPr>
          <p:nvPr>
            <p:ph type="dt" sz="half" idx="10"/>
          </p:nvPr>
        </p:nvSpPr>
        <p:spPr/>
        <p:txBody>
          <a:bodyPr/>
          <a:lstStyle>
            <a:lvl1pPr>
              <a:defRPr/>
            </a:lvl1pPr>
          </a:lstStyle>
          <a:p>
            <a:fld id="{7A92745E-CD0A-4EEE-897F-B22D8FD074D6}" type="datetimeFigureOut">
              <a:rPr lang="en-US" altLang="en-US"/>
              <a:pPr/>
              <a:t>8/14/2025</a:t>
            </a:fld>
            <a:endParaRPr lang="en-US" altLang="en-US"/>
          </a:p>
        </p:txBody>
      </p:sp>
      <p:sp>
        <p:nvSpPr>
          <p:cNvPr id="5" name="Footer Placeholder 4">
            <a:extLst>
              <a:ext uri="{FF2B5EF4-FFF2-40B4-BE49-F238E27FC236}">
                <a16:creationId xmlns:a16="http://schemas.microsoft.com/office/drawing/2014/main" id="{4CB357DC-DCEB-439F-A8AF-A5DECE3CCA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2CC6C4B-ABBD-48C5-97ED-B4F17041FB7D}"/>
              </a:ext>
            </a:extLst>
          </p:cNvPr>
          <p:cNvSpPr>
            <a:spLocks noGrp="1"/>
          </p:cNvSpPr>
          <p:nvPr>
            <p:ph type="sldNum" sz="quarter" idx="12"/>
          </p:nvPr>
        </p:nvSpPr>
        <p:spPr/>
        <p:txBody>
          <a:bodyPr/>
          <a:lstStyle>
            <a:lvl1pPr>
              <a:defRPr/>
            </a:lvl1pPr>
          </a:lstStyle>
          <a:p>
            <a:fld id="{4ACB7FE5-3A11-4C5B-8D51-7119BBA643FE}" type="slidenum">
              <a:rPr lang="en-US" altLang="en-US"/>
              <a:pPr/>
              <a:t>‹#›</a:t>
            </a:fld>
            <a:endParaRPr lang="en-US" altLang="en-US"/>
          </a:p>
        </p:txBody>
      </p:sp>
    </p:spTree>
    <p:extLst>
      <p:ext uri="{BB962C8B-B14F-4D97-AF65-F5344CB8AC3E}">
        <p14:creationId xmlns:p14="http://schemas.microsoft.com/office/powerpoint/2010/main" val="38230279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C638A40-ED5B-4A3B-A555-F781413F771F}"/>
              </a:ext>
            </a:extLst>
          </p:cNvPr>
          <p:cNvSpPr>
            <a:spLocks noGrp="1"/>
          </p:cNvSpPr>
          <p:nvPr>
            <p:ph type="dt" sz="half" idx="10"/>
          </p:nvPr>
        </p:nvSpPr>
        <p:spPr/>
        <p:txBody>
          <a:bodyPr/>
          <a:lstStyle>
            <a:lvl1pPr>
              <a:defRPr/>
            </a:lvl1pPr>
          </a:lstStyle>
          <a:p>
            <a:fld id="{0A51BCEC-8384-4687-90D8-5D9987D162F9}" type="datetimeFigureOut">
              <a:rPr lang="en-US" altLang="en-US"/>
              <a:pPr/>
              <a:t>8/14/2025</a:t>
            </a:fld>
            <a:endParaRPr lang="en-US" altLang="en-US"/>
          </a:p>
        </p:txBody>
      </p:sp>
      <p:sp>
        <p:nvSpPr>
          <p:cNvPr id="6" name="Footer Placeholder 4">
            <a:extLst>
              <a:ext uri="{FF2B5EF4-FFF2-40B4-BE49-F238E27FC236}">
                <a16:creationId xmlns:a16="http://schemas.microsoft.com/office/drawing/2014/main" id="{2B754DC6-5AFD-4091-A934-279806B7D80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B233D4F-6A7F-4709-86F2-D73A668CBE2C}"/>
              </a:ext>
            </a:extLst>
          </p:cNvPr>
          <p:cNvSpPr>
            <a:spLocks noGrp="1"/>
          </p:cNvSpPr>
          <p:nvPr>
            <p:ph type="sldNum" sz="quarter" idx="12"/>
          </p:nvPr>
        </p:nvSpPr>
        <p:spPr/>
        <p:txBody>
          <a:bodyPr/>
          <a:lstStyle>
            <a:lvl1pPr>
              <a:defRPr/>
            </a:lvl1pPr>
          </a:lstStyle>
          <a:p>
            <a:fld id="{909AB3C6-11F4-4694-8625-3EBA1942DA53}" type="slidenum">
              <a:rPr lang="en-US" altLang="en-US"/>
              <a:pPr/>
              <a:t>‹#›</a:t>
            </a:fld>
            <a:endParaRPr lang="en-US" altLang="en-US"/>
          </a:p>
        </p:txBody>
      </p:sp>
    </p:spTree>
    <p:extLst>
      <p:ext uri="{BB962C8B-B14F-4D97-AF65-F5344CB8AC3E}">
        <p14:creationId xmlns:p14="http://schemas.microsoft.com/office/powerpoint/2010/main" val="16528250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954DCC7-FE38-4A72-A471-A124B5C2E21F}"/>
              </a:ext>
            </a:extLst>
          </p:cNvPr>
          <p:cNvSpPr>
            <a:spLocks noGrp="1"/>
          </p:cNvSpPr>
          <p:nvPr>
            <p:ph type="dt" sz="half" idx="10"/>
          </p:nvPr>
        </p:nvSpPr>
        <p:spPr/>
        <p:txBody>
          <a:bodyPr/>
          <a:lstStyle>
            <a:lvl1pPr>
              <a:defRPr/>
            </a:lvl1pPr>
          </a:lstStyle>
          <a:p>
            <a:fld id="{03C25704-324F-4713-8702-2B9E33F29206}" type="datetimeFigureOut">
              <a:rPr lang="en-US" altLang="en-US"/>
              <a:pPr/>
              <a:t>8/14/2025</a:t>
            </a:fld>
            <a:endParaRPr lang="en-US" altLang="en-US"/>
          </a:p>
        </p:txBody>
      </p:sp>
      <p:sp>
        <p:nvSpPr>
          <p:cNvPr id="8" name="Footer Placeholder 4">
            <a:extLst>
              <a:ext uri="{FF2B5EF4-FFF2-40B4-BE49-F238E27FC236}">
                <a16:creationId xmlns:a16="http://schemas.microsoft.com/office/drawing/2014/main" id="{98195DA2-0117-4D38-85C4-53AFB326765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0A4579D-5488-40D9-9882-2638215AC8AC}"/>
              </a:ext>
            </a:extLst>
          </p:cNvPr>
          <p:cNvSpPr>
            <a:spLocks noGrp="1"/>
          </p:cNvSpPr>
          <p:nvPr>
            <p:ph type="sldNum" sz="quarter" idx="12"/>
          </p:nvPr>
        </p:nvSpPr>
        <p:spPr/>
        <p:txBody>
          <a:bodyPr/>
          <a:lstStyle>
            <a:lvl1pPr>
              <a:defRPr/>
            </a:lvl1pPr>
          </a:lstStyle>
          <a:p>
            <a:fld id="{D5FE0DB2-9800-4F7F-8E18-CC6CEF738104}" type="slidenum">
              <a:rPr lang="en-US" altLang="en-US"/>
              <a:pPr/>
              <a:t>‹#›</a:t>
            </a:fld>
            <a:endParaRPr lang="en-US" altLang="en-US"/>
          </a:p>
        </p:txBody>
      </p:sp>
    </p:spTree>
    <p:extLst>
      <p:ext uri="{BB962C8B-B14F-4D97-AF65-F5344CB8AC3E}">
        <p14:creationId xmlns:p14="http://schemas.microsoft.com/office/powerpoint/2010/main" val="36768612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34F7900-B33D-4122-A0FC-D79E5F15F025}"/>
              </a:ext>
            </a:extLst>
          </p:cNvPr>
          <p:cNvSpPr>
            <a:spLocks noGrp="1"/>
          </p:cNvSpPr>
          <p:nvPr>
            <p:ph type="dt" sz="half" idx="10"/>
          </p:nvPr>
        </p:nvSpPr>
        <p:spPr/>
        <p:txBody>
          <a:bodyPr/>
          <a:lstStyle>
            <a:lvl1pPr>
              <a:defRPr/>
            </a:lvl1pPr>
          </a:lstStyle>
          <a:p>
            <a:fld id="{C0E8C30C-CC66-401D-9AD4-F0EB781E3D44}" type="datetimeFigureOut">
              <a:rPr lang="en-US" altLang="en-US"/>
              <a:pPr/>
              <a:t>8/14/2025</a:t>
            </a:fld>
            <a:endParaRPr lang="en-US" altLang="en-US"/>
          </a:p>
        </p:txBody>
      </p:sp>
      <p:sp>
        <p:nvSpPr>
          <p:cNvPr id="4" name="Footer Placeholder 4">
            <a:extLst>
              <a:ext uri="{FF2B5EF4-FFF2-40B4-BE49-F238E27FC236}">
                <a16:creationId xmlns:a16="http://schemas.microsoft.com/office/drawing/2014/main" id="{31DE45C7-32A9-4502-86F1-BA5C281CFDF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71A9696-5EFB-4D3F-A876-783C1B1B7F00}"/>
              </a:ext>
            </a:extLst>
          </p:cNvPr>
          <p:cNvSpPr>
            <a:spLocks noGrp="1"/>
          </p:cNvSpPr>
          <p:nvPr>
            <p:ph type="sldNum" sz="quarter" idx="12"/>
          </p:nvPr>
        </p:nvSpPr>
        <p:spPr/>
        <p:txBody>
          <a:bodyPr/>
          <a:lstStyle>
            <a:lvl1pPr>
              <a:defRPr/>
            </a:lvl1pPr>
          </a:lstStyle>
          <a:p>
            <a:fld id="{78C064BE-7F23-441A-B54E-F63417F61441}" type="slidenum">
              <a:rPr lang="en-US" altLang="en-US"/>
              <a:pPr/>
              <a:t>‹#›</a:t>
            </a:fld>
            <a:endParaRPr lang="en-US" altLang="en-US"/>
          </a:p>
        </p:txBody>
      </p:sp>
    </p:spTree>
    <p:extLst>
      <p:ext uri="{BB962C8B-B14F-4D97-AF65-F5344CB8AC3E}">
        <p14:creationId xmlns:p14="http://schemas.microsoft.com/office/powerpoint/2010/main" val="35416526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062D092-9F58-4B65-AAF2-1FD57942DC6A}"/>
              </a:ext>
            </a:extLst>
          </p:cNvPr>
          <p:cNvSpPr>
            <a:spLocks noGrp="1"/>
          </p:cNvSpPr>
          <p:nvPr>
            <p:ph type="dt" sz="half" idx="10"/>
          </p:nvPr>
        </p:nvSpPr>
        <p:spPr/>
        <p:txBody>
          <a:bodyPr/>
          <a:lstStyle>
            <a:lvl1pPr>
              <a:defRPr/>
            </a:lvl1pPr>
          </a:lstStyle>
          <a:p>
            <a:fld id="{4D8561EB-A74F-4BF9-89DD-6BE7800908D4}" type="datetimeFigureOut">
              <a:rPr lang="en-US" altLang="en-US"/>
              <a:pPr/>
              <a:t>8/14/2025</a:t>
            </a:fld>
            <a:endParaRPr lang="en-US" altLang="en-US"/>
          </a:p>
        </p:txBody>
      </p:sp>
      <p:sp>
        <p:nvSpPr>
          <p:cNvPr id="3" name="Footer Placeholder 4">
            <a:extLst>
              <a:ext uri="{FF2B5EF4-FFF2-40B4-BE49-F238E27FC236}">
                <a16:creationId xmlns:a16="http://schemas.microsoft.com/office/drawing/2014/main" id="{C940632D-43B5-49D5-A9FA-F51BD80C779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A802C2E-BED5-4F7C-B3AA-620230624B4D}"/>
              </a:ext>
            </a:extLst>
          </p:cNvPr>
          <p:cNvSpPr>
            <a:spLocks noGrp="1"/>
          </p:cNvSpPr>
          <p:nvPr>
            <p:ph type="sldNum" sz="quarter" idx="12"/>
          </p:nvPr>
        </p:nvSpPr>
        <p:spPr/>
        <p:txBody>
          <a:bodyPr/>
          <a:lstStyle>
            <a:lvl1pPr>
              <a:defRPr/>
            </a:lvl1pPr>
          </a:lstStyle>
          <a:p>
            <a:fld id="{770567E2-43D2-4F2A-B8D3-4223FAE7D1FB}" type="slidenum">
              <a:rPr lang="en-US" altLang="en-US"/>
              <a:pPr/>
              <a:t>‹#›</a:t>
            </a:fld>
            <a:endParaRPr lang="en-US" altLang="en-US"/>
          </a:p>
        </p:txBody>
      </p:sp>
    </p:spTree>
    <p:extLst>
      <p:ext uri="{BB962C8B-B14F-4D97-AF65-F5344CB8AC3E}">
        <p14:creationId xmlns:p14="http://schemas.microsoft.com/office/powerpoint/2010/main" val="10695493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88E7391E-2E31-42BC-9221-A75B64D6159A}"/>
              </a:ext>
            </a:extLst>
          </p:cNvPr>
          <p:cNvSpPr>
            <a:spLocks noGrp="1"/>
          </p:cNvSpPr>
          <p:nvPr>
            <p:ph type="dt" sz="half" idx="10"/>
          </p:nvPr>
        </p:nvSpPr>
        <p:spPr/>
        <p:txBody>
          <a:bodyPr/>
          <a:lstStyle>
            <a:lvl1pPr>
              <a:defRPr/>
            </a:lvl1pPr>
          </a:lstStyle>
          <a:p>
            <a:fld id="{16C8FF84-CF95-4324-BD63-CD2A100B6F6D}" type="datetimeFigureOut">
              <a:rPr lang="en-US" altLang="en-US"/>
              <a:pPr/>
              <a:t>8/14/2025</a:t>
            </a:fld>
            <a:endParaRPr lang="en-US" altLang="en-US"/>
          </a:p>
        </p:txBody>
      </p:sp>
      <p:sp>
        <p:nvSpPr>
          <p:cNvPr id="6" name="Footer Placeholder 4">
            <a:extLst>
              <a:ext uri="{FF2B5EF4-FFF2-40B4-BE49-F238E27FC236}">
                <a16:creationId xmlns:a16="http://schemas.microsoft.com/office/drawing/2014/main" id="{B51FA185-74DE-4916-8437-E509E59F5FD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B3C6344-D71E-4DE6-91DF-3003C80D3B38}"/>
              </a:ext>
            </a:extLst>
          </p:cNvPr>
          <p:cNvSpPr>
            <a:spLocks noGrp="1"/>
          </p:cNvSpPr>
          <p:nvPr>
            <p:ph type="sldNum" sz="quarter" idx="12"/>
          </p:nvPr>
        </p:nvSpPr>
        <p:spPr/>
        <p:txBody>
          <a:bodyPr/>
          <a:lstStyle>
            <a:lvl1pPr>
              <a:defRPr/>
            </a:lvl1pPr>
          </a:lstStyle>
          <a:p>
            <a:fld id="{0CF53EA5-8F2A-4EA9-90C9-44ACCE9894CC}" type="slidenum">
              <a:rPr lang="en-US" altLang="en-US"/>
              <a:pPr/>
              <a:t>‹#›</a:t>
            </a:fld>
            <a:endParaRPr lang="en-US" altLang="en-US"/>
          </a:p>
        </p:txBody>
      </p:sp>
    </p:spTree>
    <p:extLst>
      <p:ext uri="{BB962C8B-B14F-4D97-AF65-F5344CB8AC3E}">
        <p14:creationId xmlns:p14="http://schemas.microsoft.com/office/powerpoint/2010/main" val="89899494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BB787293-8350-471C-94C2-B17F3663A5BC}"/>
              </a:ext>
            </a:extLst>
          </p:cNvPr>
          <p:cNvSpPr>
            <a:spLocks noGrp="1"/>
          </p:cNvSpPr>
          <p:nvPr>
            <p:ph type="dt" sz="half" idx="10"/>
          </p:nvPr>
        </p:nvSpPr>
        <p:spPr/>
        <p:txBody>
          <a:bodyPr/>
          <a:lstStyle>
            <a:lvl1pPr>
              <a:defRPr/>
            </a:lvl1pPr>
          </a:lstStyle>
          <a:p>
            <a:fld id="{1875E88B-CD74-452C-B761-613891A10EE3}" type="datetimeFigureOut">
              <a:rPr lang="en-US" altLang="en-US"/>
              <a:pPr/>
              <a:t>8/14/2025</a:t>
            </a:fld>
            <a:endParaRPr lang="en-US" altLang="en-US"/>
          </a:p>
        </p:txBody>
      </p:sp>
      <p:sp>
        <p:nvSpPr>
          <p:cNvPr id="6" name="Footer Placeholder 4">
            <a:extLst>
              <a:ext uri="{FF2B5EF4-FFF2-40B4-BE49-F238E27FC236}">
                <a16:creationId xmlns:a16="http://schemas.microsoft.com/office/drawing/2014/main" id="{C3B5442C-927B-43EC-9B40-B55C5FCF7ED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FC31CD8-1347-4F4D-9D6D-119369ACFAA3}"/>
              </a:ext>
            </a:extLst>
          </p:cNvPr>
          <p:cNvSpPr>
            <a:spLocks noGrp="1"/>
          </p:cNvSpPr>
          <p:nvPr>
            <p:ph type="sldNum" sz="quarter" idx="12"/>
          </p:nvPr>
        </p:nvSpPr>
        <p:spPr/>
        <p:txBody>
          <a:bodyPr/>
          <a:lstStyle>
            <a:lvl1pPr>
              <a:defRPr/>
            </a:lvl1pPr>
          </a:lstStyle>
          <a:p>
            <a:fld id="{73681D83-1822-4480-AD41-A859202AC397}" type="slidenum">
              <a:rPr lang="en-US" altLang="en-US"/>
              <a:pPr/>
              <a:t>‹#›</a:t>
            </a:fld>
            <a:endParaRPr lang="en-US" altLang="en-US"/>
          </a:p>
        </p:txBody>
      </p:sp>
    </p:spTree>
    <p:extLst>
      <p:ext uri="{BB962C8B-B14F-4D97-AF65-F5344CB8AC3E}">
        <p14:creationId xmlns:p14="http://schemas.microsoft.com/office/powerpoint/2010/main" val="31019446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rot="5400000">
            <a:off x="7696200" y="2667000"/>
            <a:ext cx="6248400" cy="1524000"/>
          </a:xfrm>
        </p:spPr>
        <p:txBody>
          <a:bodyPr/>
          <a:lstStyle/>
          <a:p>
            <a:r>
              <a:rPr lang="en-US" dirty="0"/>
              <a:t>Click to edit Master title style</a:t>
            </a:r>
          </a:p>
        </p:txBody>
      </p:sp>
      <p:sp>
        <p:nvSpPr>
          <p:cNvPr id="3" name="Vertical Text Placeholder 2"/>
          <p:cNvSpPr>
            <a:spLocks noGrp="1"/>
          </p:cNvSpPr>
          <p:nvPr>
            <p:ph type="body" orient="vert" idx="1"/>
          </p:nvPr>
        </p:nvSpPr>
        <p:spPr>
          <a:xfrm>
            <a:off x="609600" y="304800"/>
            <a:ext cx="92456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E4A6C-158B-4F67-8F08-169A06606D6C}"/>
              </a:ext>
            </a:extLst>
          </p:cNvPr>
          <p:cNvSpPr>
            <a:spLocks noGrp="1"/>
          </p:cNvSpPr>
          <p:nvPr>
            <p:ph type="dt" sz="half" idx="10"/>
          </p:nvPr>
        </p:nvSpPr>
        <p:spPr>
          <a:xfrm rot="5400000">
            <a:off x="129117" y="480484"/>
            <a:ext cx="838200" cy="486833"/>
          </a:xfrm>
        </p:spPr>
        <p:txBody>
          <a:bodyPr/>
          <a:lstStyle>
            <a:lvl1pPr>
              <a:defRPr/>
            </a:lvl1pPr>
          </a:lstStyle>
          <a:p>
            <a:fld id="{6E1D662F-58BC-451A-83D4-5FE8601EBB8A}" type="datetimeFigureOut">
              <a:rPr lang="en-US" altLang="en-US"/>
              <a:pPr/>
              <a:t>8/14/2025</a:t>
            </a:fld>
            <a:endParaRPr lang="en-US" altLang="en-US"/>
          </a:p>
        </p:txBody>
      </p:sp>
      <p:sp>
        <p:nvSpPr>
          <p:cNvPr id="5" name="Footer Placeholder 4">
            <a:extLst>
              <a:ext uri="{FF2B5EF4-FFF2-40B4-BE49-F238E27FC236}">
                <a16:creationId xmlns:a16="http://schemas.microsoft.com/office/drawing/2014/main" id="{B57CA064-54D6-4CB1-AFEE-99EC64209318}"/>
              </a:ext>
            </a:extLst>
          </p:cNvPr>
          <p:cNvSpPr>
            <a:spLocks noGrp="1"/>
          </p:cNvSpPr>
          <p:nvPr>
            <p:ph type="ftr" sz="quarter" idx="11"/>
          </p:nvPr>
        </p:nvSpPr>
        <p:spPr>
          <a:xfrm rot="5400000">
            <a:off x="-899583" y="2347384"/>
            <a:ext cx="2895600" cy="486833"/>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109F56-6DA7-405F-9ABB-342DF2253E60}"/>
              </a:ext>
            </a:extLst>
          </p:cNvPr>
          <p:cNvSpPr>
            <a:spLocks noGrp="1"/>
          </p:cNvSpPr>
          <p:nvPr>
            <p:ph type="sldNum" sz="quarter" idx="12"/>
          </p:nvPr>
        </p:nvSpPr>
        <p:spPr>
          <a:xfrm rot="5400000">
            <a:off x="11294533" y="5901267"/>
            <a:ext cx="838200" cy="465667"/>
          </a:xfrm>
        </p:spPr>
        <p:txBody>
          <a:bodyPr/>
          <a:lstStyle>
            <a:lvl1pPr>
              <a:defRPr/>
            </a:lvl1pPr>
          </a:lstStyle>
          <a:p>
            <a:fld id="{2094D85B-F2A4-41F8-B797-2728425D431C}" type="slidenum">
              <a:rPr lang="en-US" altLang="en-US"/>
              <a:pPr/>
              <a:t>‹#›</a:t>
            </a:fld>
            <a:endParaRPr lang="en-US" altLang="en-US"/>
          </a:p>
        </p:txBody>
      </p:sp>
    </p:spTree>
    <p:extLst>
      <p:ext uri="{BB962C8B-B14F-4D97-AF65-F5344CB8AC3E}">
        <p14:creationId xmlns:p14="http://schemas.microsoft.com/office/powerpoint/2010/main" val="1452540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8FF03-6D5E-F34A-862A-DA791D050FC4}"/>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A2B16FDB-0826-D545-B4FA-EBE1B877CCAB}"/>
              </a:ext>
            </a:extLst>
          </p:cNvPr>
          <p:cNvSpPr>
            <a:spLocks noGrp="1"/>
          </p:cNvSpPr>
          <p:nvPr>
            <p:ph type="pic" idx="1"/>
          </p:nvPr>
        </p:nvSpPr>
        <p:spPr>
          <a:xfrm>
            <a:off x="5183717" y="988485"/>
            <a:ext cx="6172200" cy="4872567"/>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4A0DC76E-095A-394D-96F7-50CC82BFBFCD}"/>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F68B4EDC-1297-564B-9225-BCBCDE5C30EB}"/>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8/14/2025</a:t>
            </a:fld>
            <a:endParaRPr lang="en-US"/>
          </a:p>
        </p:txBody>
      </p:sp>
      <p:sp>
        <p:nvSpPr>
          <p:cNvPr id="6" name="Footer Placeholder 5">
            <a:extLst>
              <a:ext uri="{FF2B5EF4-FFF2-40B4-BE49-F238E27FC236}">
                <a16:creationId xmlns:a16="http://schemas.microsoft.com/office/drawing/2014/main" id="{9A3FE002-8DC7-FA48-BC80-D45AB09078E9}"/>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8FA4EC1-E84C-6A41-ACB5-B349A31B8F5A}"/>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91454776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56800" y="274637"/>
            <a:ext cx="1625600" cy="62785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2800" y="304800"/>
            <a:ext cx="8839200" cy="62484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BDECBEE-B5F5-4067-85DB-1E066998C709}"/>
              </a:ext>
            </a:extLst>
          </p:cNvPr>
          <p:cNvSpPr>
            <a:spLocks noGrp="1"/>
          </p:cNvSpPr>
          <p:nvPr>
            <p:ph type="dt" sz="half" idx="10"/>
          </p:nvPr>
        </p:nvSpPr>
        <p:spPr>
          <a:xfrm rot="5400000">
            <a:off x="129117" y="480484"/>
            <a:ext cx="838200" cy="486833"/>
          </a:xfrm>
        </p:spPr>
        <p:txBody>
          <a:bodyPr/>
          <a:lstStyle>
            <a:lvl1pPr>
              <a:defRPr/>
            </a:lvl1pPr>
          </a:lstStyle>
          <a:p>
            <a:fld id="{FEBD9EFB-074D-41CC-9A71-016FF92732FB}" type="datetimeFigureOut">
              <a:rPr lang="en-US" altLang="en-US"/>
              <a:pPr/>
              <a:t>8/14/2025</a:t>
            </a:fld>
            <a:endParaRPr lang="en-US" altLang="en-US"/>
          </a:p>
        </p:txBody>
      </p:sp>
      <p:sp>
        <p:nvSpPr>
          <p:cNvPr id="5" name="Footer Placeholder 4">
            <a:extLst>
              <a:ext uri="{FF2B5EF4-FFF2-40B4-BE49-F238E27FC236}">
                <a16:creationId xmlns:a16="http://schemas.microsoft.com/office/drawing/2014/main" id="{01B6847F-A1DF-4269-AC05-EE11DCEB5CA4}"/>
              </a:ext>
            </a:extLst>
          </p:cNvPr>
          <p:cNvSpPr>
            <a:spLocks noGrp="1"/>
          </p:cNvSpPr>
          <p:nvPr>
            <p:ph type="ftr" sz="quarter" idx="11"/>
          </p:nvPr>
        </p:nvSpPr>
        <p:spPr>
          <a:xfrm rot="5400000">
            <a:off x="-899583" y="2347384"/>
            <a:ext cx="2895600" cy="486833"/>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D44827F-0316-4705-AD2F-4648B0CA2069}"/>
              </a:ext>
            </a:extLst>
          </p:cNvPr>
          <p:cNvSpPr>
            <a:spLocks noGrp="1"/>
          </p:cNvSpPr>
          <p:nvPr>
            <p:ph type="sldNum" sz="quarter" idx="12"/>
          </p:nvPr>
        </p:nvSpPr>
        <p:spPr>
          <a:xfrm rot="5400000">
            <a:off x="11294533" y="5901267"/>
            <a:ext cx="838200" cy="465667"/>
          </a:xfrm>
        </p:spPr>
        <p:txBody>
          <a:bodyPr/>
          <a:lstStyle>
            <a:lvl1pPr>
              <a:defRPr/>
            </a:lvl1pPr>
          </a:lstStyle>
          <a:p>
            <a:fld id="{8CC6799C-9683-49AD-B333-58D820738BDC}" type="slidenum">
              <a:rPr lang="en-US" altLang="en-US"/>
              <a:pPr/>
              <a:t>‹#›</a:t>
            </a:fld>
            <a:endParaRPr lang="en-US" altLang="en-US"/>
          </a:p>
        </p:txBody>
      </p:sp>
    </p:spTree>
    <p:extLst>
      <p:ext uri="{BB962C8B-B14F-4D97-AF65-F5344CB8AC3E}">
        <p14:creationId xmlns:p14="http://schemas.microsoft.com/office/powerpoint/2010/main" val="20238887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A2484-D42C-B049-BD13-BCA6A6F97898}"/>
              </a:ext>
            </a:extLst>
          </p:cNvPr>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5CB7E16A-F057-964D-9FEC-8E6F9445359A}"/>
              </a:ext>
            </a:extLst>
          </p:cNvPr>
          <p:cNvSpPr>
            <a:spLocks noGrp="1"/>
          </p:cNvSpPr>
          <p:nvPr>
            <p:ph type="subTitle" idx="1"/>
          </p:nvPr>
        </p:nvSpPr>
        <p:spPr>
          <a:xfrm>
            <a:off x="1524000" y="3602568"/>
            <a:ext cx="9144000" cy="1655233"/>
          </a:xfrm>
          <a:prstGeom prst="rect">
            <a:avLst/>
          </a:prstGeo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1EED3119-9C12-404D-B016-9D258CB7B1B6}"/>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8/14/2025</a:t>
            </a:fld>
            <a:endParaRPr lang="en-US"/>
          </a:p>
        </p:txBody>
      </p:sp>
      <p:sp>
        <p:nvSpPr>
          <p:cNvPr id="5" name="Footer Placeholder 4">
            <a:extLst>
              <a:ext uri="{FF2B5EF4-FFF2-40B4-BE49-F238E27FC236}">
                <a16:creationId xmlns:a16="http://schemas.microsoft.com/office/drawing/2014/main" id="{ACDA39C3-40CA-E94C-AE7F-36FF14905771}"/>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B31724C-09DB-2144-B154-009B94007EE5}"/>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20382657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C54B-A8BF-1949-9546-B38EFD64701D}"/>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889600A-33A9-D64E-9A66-92B0008547E9}"/>
              </a:ext>
            </a:extLst>
          </p:cNvPr>
          <p:cNvSpPr>
            <a:spLocks noGrp="1"/>
          </p:cNvSpPr>
          <p:nvPr>
            <p:ph idx="1"/>
          </p:nvPr>
        </p:nvSpPr>
        <p:spPr>
          <a:xfrm>
            <a:off x="838200" y="1826684"/>
            <a:ext cx="105156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BB2AB8-154A-AD40-AD7F-BA003E14CCFB}"/>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8/14/2025</a:t>
            </a:fld>
            <a:endParaRPr lang="en-US"/>
          </a:p>
        </p:txBody>
      </p:sp>
      <p:sp>
        <p:nvSpPr>
          <p:cNvPr id="5" name="Footer Placeholder 4">
            <a:extLst>
              <a:ext uri="{FF2B5EF4-FFF2-40B4-BE49-F238E27FC236}">
                <a16:creationId xmlns:a16="http://schemas.microsoft.com/office/drawing/2014/main" id="{96AA177F-29F7-1D4F-8931-BCF194DFA44B}"/>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4B1BF94-83D8-5646-84E8-A4B79FB847A7}"/>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413052132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19A95-21F3-C646-9091-B2F676152AA8}"/>
              </a:ext>
            </a:extLst>
          </p:cNvPr>
          <p:cNvSpPr>
            <a:spLocks noGrp="1"/>
          </p:cNvSpPr>
          <p:nvPr>
            <p:ph type="title"/>
          </p:nvPr>
        </p:nvSpPr>
        <p:spPr>
          <a:xfrm>
            <a:off x="831851" y="1710267"/>
            <a:ext cx="10515600" cy="2853267"/>
          </a:xfrm>
          <a:prstGeom prst="rect">
            <a:avLst/>
          </a:prstGeo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6905CB7F-4AB2-C044-AFDE-04D20A3D1FC7}"/>
              </a:ext>
            </a:extLst>
          </p:cNvPr>
          <p:cNvSpPr>
            <a:spLocks noGrp="1"/>
          </p:cNvSpPr>
          <p:nvPr>
            <p:ph type="body" idx="1"/>
          </p:nvPr>
        </p:nvSpPr>
        <p:spPr>
          <a:xfrm>
            <a:off x="831851" y="4588934"/>
            <a:ext cx="10515600" cy="1500717"/>
          </a:xfrm>
          <a:prstGeom prst="rect">
            <a:avLst/>
          </a:prstGeo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FB1603-126D-9C4E-8693-9C630842EC72}"/>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8/14/2025</a:t>
            </a:fld>
            <a:endParaRPr lang="en-US"/>
          </a:p>
        </p:txBody>
      </p:sp>
      <p:sp>
        <p:nvSpPr>
          <p:cNvPr id="5" name="Footer Placeholder 4">
            <a:extLst>
              <a:ext uri="{FF2B5EF4-FFF2-40B4-BE49-F238E27FC236}">
                <a16:creationId xmlns:a16="http://schemas.microsoft.com/office/drawing/2014/main" id="{26099CEF-979E-CC40-90F4-092E638AED0A}"/>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D36CB9-65B9-A74F-B948-F5D21745E2FE}"/>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8463907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5977A-0587-A14E-AB08-B8AC843743B9}"/>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0D13118-E3CF-3E48-8BC2-765206D08BA8}"/>
              </a:ext>
            </a:extLst>
          </p:cNvPr>
          <p:cNvSpPr>
            <a:spLocks noGrp="1"/>
          </p:cNvSpPr>
          <p:nvPr>
            <p:ph sz="half" idx="1"/>
          </p:nvPr>
        </p:nvSpPr>
        <p:spPr>
          <a:xfrm>
            <a:off x="8382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121B8B-661A-7542-91E9-48438268904C}"/>
              </a:ext>
            </a:extLst>
          </p:cNvPr>
          <p:cNvSpPr>
            <a:spLocks noGrp="1"/>
          </p:cNvSpPr>
          <p:nvPr>
            <p:ph sz="half" idx="2"/>
          </p:nvPr>
        </p:nvSpPr>
        <p:spPr>
          <a:xfrm>
            <a:off x="61976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CB8F33-DD28-AA47-BD43-CCB074C51738}"/>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8/14/2025</a:t>
            </a:fld>
            <a:endParaRPr lang="en-US"/>
          </a:p>
        </p:txBody>
      </p:sp>
      <p:sp>
        <p:nvSpPr>
          <p:cNvPr id="6" name="Footer Placeholder 5">
            <a:extLst>
              <a:ext uri="{FF2B5EF4-FFF2-40B4-BE49-F238E27FC236}">
                <a16:creationId xmlns:a16="http://schemas.microsoft.com/office/drawing/2014/main" id="{A35943D7-A742-8840-8DF3-34CD89974AE9}"/>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B860D5C-F9BB-9443-8B25-794540CC3835}"/>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171499268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5F88-9445-E349-BAB9-991DFC360F5E}"/>
              </a:ext>
            </a:extLst>
          </p:cNvPr>
          <p:cNvSpPr>
            <a:spLocks noGrp="1"/>
          </p:cNvSpPr>
          <p:nvPr>
            <p:ph type="title"/>
          </p:nvPr>
        </p:nvSpPr>
        <p:spPr>
          <a:xfrm>
            <a:off x="840317" y="366185"/>
            <a:ext cx="10515600" cy="132503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1D6B068-EC90-DB49-BD94-F4D75F15E8B2}"/>
              </a:ext>
            </a:extLst>
          </p:cNvPr>
          <p:cNvSpPr>
            <a:spLocks noGrp="1"/>
          </p:cNvSpPr>
          <p:nvPr>
            <p:ph type="body" idx="1"/>
          </p:nvPr>
        </p:nvSpPr>
        <p:spPr>
          <a:xfrm>
            <a:off x="840318" y="1680634"/>
            <a:ext cx="5158316"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C826D32E-B2BA-DD46-A6E8-F6ED2FEF6D37}"/>
              </a:ext>
            </a:extLst>
          </p:cNvPr>
          <p:cNvSpPr>
            <a:spLocks noGrp="1"/>
          </p:cNvSpPr>
          <p:nvPr>
            <p:ph sz="half" idx="2"/>
          </p:nvPr>
        </p:nvSpPr>
        <p:spPr>
          <a:xfrm>
            <a:off x="840318" y="2506133"/>
            <a:ext cx="5158316"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2A6CB6-0C9B-CB46-9CA9-DFFED610911D}"/>
              </a:ext>
            </a:extLst>
          </p:cNvPr>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34487DB1-D2A2-A149-8950-DA910FC650E6}"/>
              </a:ext>
            </a:extLst>
          </p:cNvPr>
          <p:cNvSpPr>
            <a:spLocks noGrp="1"/>
          </p:cNvSpPr>
          <p:nvPr>
            <p:ph sz="quarter" idx="4"/>
          </p:nvPr>
        </p:nvSpPr>
        <p:spPr>
          <a:xfrm>
            <a:off x="6172200" y="2506133"/>
            <a:ext cx="518371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079548-1736-3B49-9306-64829ED2D0AF}"/>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8/14/2025</a:t>
            </a:fld>
            <a:endParaRPr lang="en-US"/>
          </a:p>
        </p:txBody>
      </p:sp>
      <p:sp>
        <p:nvSpPr>
          <p:cNvPr id="8" name="Footer Placeholder 7">
            <a:extLst>
              <a:ext uri="{FF2B5EF4-FFF2-40B4-BE49-F238E27FC236}">
                <a16:creationId xmlns:a16="http://schemas.microsoft.com/office/drawing/2014/main" id="{7F3D4E9D-48CD-D349-90A3-187D5E58416B}"/>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2E16E36-58FC-EF4A-B478-017975C18C60}"/>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24926274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ED3DE-9EF1-064E-B545-1312994F2A9C}"/>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C8D7F85-54F1-314A-A56D-A398801F4D4B}"/>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8/14/2025</a:t>
            </a:fld>
            <a:endParaRPr lang="en-US"/>
          </a:p>
        </p:txBody>
      </p:sp>
      <p:sp>
        <p:nvSpPr>
          <p:cNvPr id="4" name="Footer Placeholder 3">
            <a:extLst>
              <a:ext uri="{FF2B5EF4-FFF2-40B4-BE49-F238E27FC236}">
                <a16:creationId xmlns:a16="http://schemas.microsoft.com/office/drawing/2014/main" id="{04692884-BEE5-CB49-B2E3-908A8B9E86D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11A64F8-C15E-7C46-B66F-1B4930FB7380}"/>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29727567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3FE615-68BB-894B-B6D5-AFC304D2C6A1}"/>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8/14/2025</a:t>
            </a:fld>
            <a:endParaRPr lang="en-US"/>
          </a:p>
        </p:txBody>
      </p:sp>
      <p:sp>
        <p:nvSpPr>
          <p:cNvPr id="3" name="Footer Placeholder 2">
            <a:extLst>
              <a:ext uri="{FF2B5EF4-FFF2-40B4-BE49-F238E27FC236}">
                <a16:creationId xmlns:a16="http://schemas.microsoft.com/office/drawing/2014/main" id="{1E4C6D6C-81A2-7740-9312-EFAB506451C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3D8DC73-195E-1B4D-8B3E-4DA9F7D324BC}"/>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11756578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FECE2-A9DF-2B41-B2DE-03912D355860}"/>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3022B054-BC9C-FD4E-BA1B-4CCA2828E3AC}"/>
              </a:ext>
            </a:extLst>
          </p:cNvPr>
          <p:cNvSpPr>
            <a:spLocks noGrp="1"/>
          </p:cNvSpPr>
          <p:nvPr>
            <p:ph idx="1"/>
          </p:nvPr>
        </p:nvSpPr>
        <p:spPr>
          <a:xfrm>
            <a:off x="5183717" y="988485"/>
            <a:ext cx="6172200" cy="4872567"/>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AEA204-B26C-9E44-8F8F-D6F6919991B1}"/>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99F03AA1-77FF-5342-9022-5C00F5661110}"/>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8/14/2025</a:t>
            </a:fld>
            <a:endParaRPr lang="en-US"/>
          </a:p>
        </p:txBody>
      </p:sp>
      <p:sp>
        <p:nvSpPr>
          <p:cNvPr id="6" name="Footer Placeholder 5">
            <a:extLst>
              <a:ext uri="{FF2B5EF4-FFF2-40B4-BE49-F238E27FC236}">
                <a16:creationId xmlns:a16="http://schemas.microsoft.com/office/drawing/2014/main" id="{8A5FC9D3-2D80-7648-96FA-7F19772AB118}"/>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03A0821-AE03-0E42-956D-98F580166DA7}"/>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264525246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BAC82-DBA8-4047-AE32-EECE6514AF70}"/>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378E6EC5-FC68-124E-94E4-98E285A80B52}"/>
              </a:ext>
            </a:extLst>
          </p:cNvPr>
          <p:cNvSpPr>
            <a:spLocks noGrp="1"/>
          </p:cNvSpPr>
          <p:nvPr>
            <p:ph type="pic" idx="1"/>
          </p:nvPr>
        </p:nvSpPr>
        <p:spPr>
          <a:xfrm>
            <a:off x="5183717" y="988485"/>
            <a:ext cx="6172200" cy="4872567"/>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82789692-F210-B542-9956-23C4322D70AD}"/>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BB33F2B4-A779-2441-9570-241EA76EC893}"/>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8/14/2025</a:t>
            </a:fld>
            <a:endParaRPr lang="en-US"/>
          </a:p>
        </p:txBody>
      </p:sp>
      <p:sp>
        <p:nvSpPr>
          <p:cNvPr id="6" name="Footer Placeholder 5">
            <a:extLst>
              <a:ext uri="{FF2B5EF4-FFF2-40B4-BE49-F238E27FC236}">
                <a16:creationId xmlns:a16="http://schemas.microsoft.com/office/drawing/2014/main" id="{0207B13E-EA7E-224C-A185-CD3946711D10}"/>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536B60F-A790-1F43-9950-1ED13936E647}"/>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1602931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5.jp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6.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7.jp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8.jp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0174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6B7B4BA-CC2B-4D21-A9FC-8EC04D4E893F}"/>
              </a:ext>
            </a:extLst>
          </p:cNvPr>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AB5FB2E6-89E0-422A-B016-ACB09CEA1A8D}"/>
              </a:ext>
            </a:extLst>
          </p:cNvPr>
          <p:cNvSpPr>
            <a:spLocks noGrp="1"/>
          </p:cNvSpPr>
          <p:nvPr>
            <p:ph type="body" idx="1"/>
          </p:nvPr>
        </p:nvSpPr>
        <p:spPr bwMode="auto">
          <a:xfrm>
            <a:off x="609600" y="1600201"/>
            <a:ext cx="10972800" cy="380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6E2B3B4E-7317-4EC7-8FA4-135E62494000}"/>
              </a:ext>
            </a:extLst>
          </p:cNvPr>
          <p:cNvSpPr>
            <a:spLocks noGrp="1"/>
          </p:cNvSpPr>
          <p:nvPr>
            <p:ph type="dt" sz="half" idx="2"/>
          </p:nvPr>
        </p:nvSpPr>
        <p:spPr>
          <a:xfrm>
            <a:off x="609600" y="6324600"/>
            <a:ext cx="1219200" cy="397933"/>
          </a:xfrm>
          <a:prstGeom prst="rect">
            <a:avLst/>
          </a:prstGeom>
        </p:spPr>
        <p:txBody>
          <a:bodyPr vert="horz" wrap="square" lIns="91440" tIns="45720" rIns="91440" bIns="45720" numCol="1" anchor="ctr" anchorCtr="0" compatLnSpc="1">
            <a:prstTxWarp prst="textNoShape">
              <a:avLst/>
            </a:prstTxWarp>
          </a:bodyPr>
          <a:lstStyle>
            <a:lvl1pPr>
              <a:defRPr sz="1600">
                <a:solidFill>
                  <a:srgbClr val="8990A2"/>
                </a:solidFill>
                <a:cs typeface="Arial" panose="020B0604020202020204" pitchFamily="34" charset="0"/>
              </a:defRPr>
            </a:lvl1pPr>
          </a:lstStyle>
          <a:p>
            <a:fld id="{FACF4119-86F6-4909-BAA9-C065A8D9288C}" type="datetimeFigureOut">
              <a:rPr lang="en-US" altLang="en-US"/>
              <a:pPr/>
              <a:t>8/14/2025</a:t>
            </a:fld>
            <a:endParaRPr lang="en-US" altLang="en-US"/>
          </a:p>
        </p:txBody>
      </p:sp>
      <p:sp>
        <p:nvSpPr>
          <p:cNvPr id="5" name="Footer Placeholder 4">
            <a:extLst>
              <a:ext uri="{FF2B5EF4-FFF2-40B4-BE49-F238E27FC236}">
                <a16:creationId xmlns:a16="http://schemas.microsoft.com/office/drawing/2014/main" id="{5DB98A6B-9C7C-41E0-9186-2C4B3671B495}"/>
              </a:ext>
            </a:extLst>
          </p:cNvPr>
          <p:cNvSpPr>
            <a:spLocks noGrp="1"/>
          </p:cNvSpPr>
          <p:nvPr>
            <p:ph type="ftr" sz="quarter" idx="3"/>
          </p:nvPr>
        </p:nvSpPr>
        <p:spPr>
          <a:xfrm>
            <a:off x="1828800" y="6324600"/>
            <a:ext cx="3860800" cy="397933"/>
          </a:xfrm>
          <a:prstGeom prst="rect">
            <a:avLst/>
          </a:prstGeom>
        </p:spPr>
        <p:txBody>
          <a:bodyPr vert="horz" lIns="91440" tIns="45720" rIns="91440" bIns="45720" rtlCol="0" anchor="ctr"/>
          <a:lstStyle>
            <a:lvl1pPr algn="ctr" fontAlgn="auto">
              <a:spcBef>
                <a:spcPts val="0"/>
              </a:spcBef>
              <a:spcAft>
                <a:spcPts val="0"/>
              </a:spcAft>
              <a:defRPr sz="16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24BA860-607A-4A4A-88AC-D23B18826B35}"/>
              </a:ext>
            </a:extLst>
          </p:cNvPr>
          <p:cNvSpPr>
            <a:spLocks noGrp="1"/>
          </p:cNvSpPr>
          <p:nvPr>
            <p:ph type="sldNum" sz="quarter" idx="4"/>
          </p:nvPr>
        </p:nvSpPr>
        <p:spPr>
          <a:xfrm>
            <a:off x="10871200" y="152400"/>
            <a:ext cx="1117600" cy="349251"/>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90A2"/>
                </a:solidFill>
                <a:cs typeface="Arial" panose="020B0604020202020204" pitchFamily="34" charset="0"/>
              </a:defRPr>
            </a:lvl1pPr>
          </a:lstStyle>
          <a:p>
            <a:fld id="{FA35EBE1-9EEA-4910-9E30-BEF4A4B3DCED}" type="slidenum">
              <a:rPr lang="en-US" altLang="en-US"/>
              <a:pPr/>
              <a:t>‹#›</a:t>
            </a:fld>
            <a:endParaRPr lang="en-US" altLang="en-US"/>
          </a:p>
        </p:txBody>
      </p:sp>
    </p:spTree>
    <p:extLst>
      <p:ext uri="{BB962C8B-B14F-4D97-AF65-F5344CB8AC3E}">
        <p14:creationId xmlns:p14="http://schemas.microsoft.com/office/powerpoint/2010/main" val="310165712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rtl="0" eaLnBrk="0" fontAlgn="base" hangingPunct="0">
        <a:spcBef>
          <a:spcPct val="0"/>
        </a:spcBef>
        <a:spcAft>
          <a:spcPct val="0"/>
        </a:spcAft>
        <a:defRPr sz="4800" b="1" i="0" kern="1200">
          <a:solidFill>
            <a:srgbClr val="00386B"/>
          </a:solidFill>
          <a:latin typeface="Avenir Heavy" panose="02000503020000020003" pitchFamily="2" charset="0"/>
          <a:ea typeface="MS PGothic" panose="020B0600070205080204" pitchFamily="34" charset="-128"/>
          <a:cs typeface="Gotham Medium" pitchFamily="2" charset="0"/>
        </a:defRPr>
      </a:lvl1pPr>
      <a:lvl2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2pPr>
      <a:lvl3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3pPr>
      <a:lvl4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4pPr>
      <a:lvl5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5pPr>
      <a:lvl6pPr marL="609585" algn="ctr" rtl="0" fontAlgn="base">
        <a:spcBef>
          <a:spcPct val="0"/>
        </a:spcBef>
        <a:spcAft>
          <a:spcPct val="0"/>
        </a:spcAft>
        <a:defRPr sz="5867">
          <a:solidFill>
            <a:schemeClr val="tx1"/>
          </a:solidFill>
          <a:latin typeface="Garamond" charset="0"/>
          <a:ea typeface="ＭＳ Ｐゴシック" charset="0"/>
        </a:defRPr>
      </a:lvl6pPr>
      <a:lvl7pPr marL="1219170" algn="ctr" rtl="0" fontAlgn="base">
        <a:spcBef>
          <a:spcPct val="0"/>
        </a:spcBef>
        <a:spcAft>
          <a:spcPct val="0"/>
        </a:spcAft>
        <a:defRPr sz="5867">
          <a:solidFill>
            <a:schemeClr val="tx1"/>
          </a:solidFill>
          <a:latin typeface="Garamond" charset="0"/>
          <a:ea typeface="ＭＳ Ｐゴシック" charset="0"/>
        </a:defRPr>
      </a:lvl7pPr>
      <a:lvl8pPr marL="1828754" algn="ctr" rtl="0" fontAlgn="base">
        <a:spcBef>
          <a:spcPct val="0"/>
        </a:spcBef>
        <a:spcAft>
          <a:spcPct val="0"/>
        </a:spcAft>
        <a:defRPr sz="5867">
          <a:solidFill>
            <a:schemeClr val="tx1"/>
          </a:solidFill>
          <a:latin typeface="Garamond" charset="0"/>
          <a:ea typeface="ＭＳ Ｐゴシック" charset="0"/>
        </a:defRPr>
      </a:lvl8pPr>
      <a:lvl9pPr marL="2438339" algn="ctr" rtl="0" fontAlgn="base">
        <a:spcBef>
          <a:spcPct val="0"/>
        </a:spcBef>
        <a:spcAft>
          <a:spcPct val="0"/>
        </a:spcAft>
        <a:defRPr sz="5867">
          <a:solidFill>
            <a:schemeClr val="tx1"/>
          </a:solidFill>
          <a:latin typeface="Garamond" charset="0"/>
          <a:ea typeface="ＭＳ Ｐゴシック"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chemeClr val="tx1"/>
          </a:solidFill>
          <a:latin typeface="Avenir Book" panose="02000503020000020003" pitchFamily="2" charset="0"/>
          <a:ea typeface="MS PGothic" panose="020B0600070205080204" pitchFamily="34" charset="-128"/>
          <a:cs typeface="Avenir Book" panose="02000503020000020003" pitchFamily="2" charset="0"/>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chemeClr val="tx1"/>
          </a:solidFill>
          <a:latin typeface="Avenir Book" panose="02000503020000020003" pitchFamily="2" charset="0"/>
          <a:ea typeface="MS PGothic" panose="020B0600070205080204" pitchFamily="34" charset="-128"/>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chemeClr val="tx1"/>
          </a:solidFill>
          <a:latin typeface="Avenir Book" panose="02000503020000020003" pitchFamily="2" charset="0"/>
          <a:ea typeface="MS PGothic" panose="020B0600070205080204" pitchFamily="34" charset="-128"/>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Avenir Book" panose="02000503020000020003" pitchFamily="2" charset="0"/>
          <a:ea typeface="MS PGothic" panose="020B0600070205080204" pitchFamily="34" charset="-128"/>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Avenir Book" panose="02000503020000020003" pitchFamily="2" charset="0"/>
          <a:ea typeface="MS PGothic" panose="020B0600070205080204" pitchFamily="34" charset="-128"/>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6B7B4BA-CC2B-4D21-A9FC-8EC04D4E893F}"/>
              </a:ext>
            </a:extLst>
          </p:cNvPr>
          <p:cNvSpPr>
            <a:spLocks noGrp="1"/>
          </p:cNvSpPr>
          <p:nvPr>
            <p:ph type="title"/>
          </p:nvPr>
        </p:nvSpPr>
        <p:spPr bwMode="auto">
          <a:xfrm>
            <a:off x="2248930" y="275167"/>
            <a:ext cx="933347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AB5FB2E6-89E0-422A-B016-ACB09CEA1A8D}"/>
              </a:ext>
            </a:extLst>
          </p:cNvPr>
          <p:cNvSpPr>
            <a:spLocks noGrp="1"/>
          </p:cNvSpPr>
          <p:nvPr>
            <p:ph type="body" idx="1"/>
          </p:nvPr>
        </p:nvSpPr>
        <p:spPr bwMode="auto">
          <a:xfrm>
            <a:off x="609600" y="1600201"/>
            <a:ext cx="10972800" cy="380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6E2B3B4E-7317-4EC7-8FA4-135E62494000}"/>
              </a:ext>
            </a:extLst>
          </p:cNvPr>
          <p:cNvSpPr>
            <a:spLocks noGrp="1"/>
          </p:cNvSpPr>
          <p:nvPr>
            <p:ph type="dt" sz="half" idx="2"/>
          </p:nvPr>
        </p:nvSpPr>
        <p:spPr>
          <a:xfrm>
            <a:off x="609600" y="6324600"/>
            <a:ext cx="1219200" cy="397933"/>
          </a:xfrm>
          <a:prstGeom prst="rect">
            <a:avLst/>
          </a:prstGeom>
        </p:spPr>
        <p:txBody>
          <a:bodyPr vert="horz" wrap="square" lIns="91440" tIns="45720" rIns="91440" bIns="45720" numCol="1" anchor="ctr" anchorCtr="0" compatLnSpc="1">
            <a:prstTxWarp prst="textNoShape">
              <a:avLst/>
            </a:prstTxWarp>
          </a:bodyPr>
          <a:lstStyle>
            <a:lvl1pPr>
              <a:defRPr sz="1600">
                <a:solidFill>
                  <a:srgbClr val="8990A2"/>
                </a:solidFill>
                <a:cs typeface="Arial" panose="020B0604020202020204" pitchFamily="34" charset="0"/>
              </a:defRPr>
            </a:lvl1pPr>
          </a:lstStyle>
          <a:p>
            <a:fld id="{FACF4119-86F6-4909-BAA9-C065A8D9288C}" type="datetimeFigureOut">
              <a:rPr lang="en-US" altLang="en-US"/>
              <a:pPr/>
              <a:t>8/14/2025</a:t>
            </a:fld>
            <a:endParaRPr lang="en-US" altLang="en-US"/>
          </a:p>
        </p:txBody>
      </p:sp>
      <p:sp>
        <p:nvSpPr>
          <p:cNvPr id="5" name="Footer Placeholder 4">
            <a:extLst>
              <a:ext uri="{FF2B5EF4-FFF2-40B4-BE49-F238E27FC236}">
                <a16:creationId xmlns:a16="http://schemas.microsoft.com/office/drawing/2014/main" id="{5DB98A6B-9C7C-41E0-9186-2C4B3671B495}"/>
              </a:ext>
            </a:extLst>
          </p:cNvPr>
          <p:cNvSpPr>
            <a:spLocks noGrp="1"/>
          </p:cNvSpPr>
          <p:nvPr>
            <p:ph type="ftr" sz="quarter" idx="3"/>
          </p:nvPr>
        </p:nvSpPr>
        <p:spPr>
          <a:xfrm>
            <a:off x="1828800" y="6324600"/>
            <a:ext cx="3860800" cy="397933"/>
          </a:xfrm>
          <a:prstGeom prst="rect">
            <a:avLst/>
          </a:prstGeom>
        </p:spPr>
        <p:txBody>
          <a:bodyPr vert="horz" lIns="91440" tIns="45720" rIns="91440" bIns="45720" rtlCol="0" anchor="ctr"/>
          <a:lstStyle>
            <a:lvl1pPr algn="ctr" fontAlgn="auto">
              <a:spcBef>
                <a:spcPts val="0"/>
              </a:spcBef>
              <a:spcAft>
                <a:spcPts val="0"/>
              </a:spcAft>
              <a:defRPr sz="16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24BA860-607A-4A4A-88AC-D23B18826B35}"/>
              </a:ext>
            </a:extLst>
          </p:cNvPr>
          <p:cNvSpPr>
            <a:spLocks noGrp="1"/>
          </p:cNvSpPr>
          <p:nvPr>
            <p:ph type="sldNum" sz="quarter" idx="4"/>
          </p:nvPr>
        </p:nvSpPr>
        <p:spPr>
          <a:xfrm>
            <a:off x="10871200" y="152400"/>
            <a:ext cx="1117600" cy="349251"/>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90A2"/>
                </a:solidFill>
                <a:cs typeface="Arial" panose="020B0604020202020204" pitchFamily="34" charset="0"/>
              </a:defRPr>
            </a:lvl1pPr>
          </a:lstStyle>
          <a:p>
            <a:fld id="{FA35EBE1-9EEA-4910-9E30-BEF4A4B3DCED}" type="slidenum">
              <a:rPr lang="en-US" altLang="en-US"/>
              <a:pPr/>
              <a:t>‹#›</a:t>
            </a:fld>
            <a:endParaRPr lang="en-US" altLang="en-US"/>
          </a:p>
        </p:txBody>
      </p:sp>
    </p:spTree>
    <p:extLst>
      <p:ext uri="{BB962C8B-B14F-4D97-AF65-F5344CB8AC3E}">
        <p14:creationId xmlns:p14="http://schemas.microsoft.com/office/powerpoint/2010/main" val="144397276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rtl="0" eaLnBrk="0" fontAlgn="base" hangingPunct="0">
        <a:spcBef>
          <a:spcPct val="0"/>
        </a:spcBef>
        <a:spcAft>
          <a:spcPct val="0"/>
        </a:spcAft>
        <a:defRPr sz="4800" b="1" i="0" kern="1200">
          <a:solidFill>
            <a:srgbClr val="00386B"/>
          </a:solidFill>
          <a:latin typeface="Avenir Heavy" panose="02000503020000020003" pitchFamily="2" charset="0"/>
          <a:ea typeface="MS PGothic" panose="020B0600070205080204" pitchFamily="34" charset="-128"/>
          <a:cs typeface="Gotham Medium" pitchFamily="2" charset="0"/>
        </a:defRPr>
      </a:lvl1pPr>
      <a:lvl2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2pPr>
      <a:lvl3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3pPr>
      <a:lvl4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4pPr>
      <a:lvl5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5pPr>
      <a:lvl6pPr marL="609585" algn="ctr" rtl="0" fontAlgn="base">
        <a:spcBef>
          <a:spcPct val="0"/>
        </a:spcBef>
        <a:spcAft>
          <a:spcPct val="0"/>
        </a:spcAft>
        <a:defRPr sz="5867">
          <a:solidFill>
            <a:schemeClr val="tx1"/>
          </a:solidFill>
          <a:latin typeface="Garamond" charset="0"/>
          <a:ea typeface="ＭＳ Ｐゴシック" charset="0"/>
        </a:defRPr>
      </a:lvl6pPr>
      <a:lvl7pPr marL="1219170" algn="ctr" rtl="0" fontAlgn="base">
        <a:spcBef>
          <a:spcPct val="0"/>
        </a:spcBef>
        <a:spcAft>
          <a:spcPct val="0"/>
        </a:spcAft>
        <a:defRPr sz="5867">
          <a:solidFill>
            <a:schemeClr val="tx1"/>
          </a:solidFill>
          <a:latin typeface="Garamond" charset="0"/>
          <a:ea typeface="ＭＳ Ｐゴシック" charset="0"/>
        </a:defRPr>
      </a:lvl7pPr>
      <a:lvl8pPr marL="1828754" algn="ctr" rtl="0" fontAlgn="base">
        <a:spcBef>
          <a:spcPct val="0"/>
        </a:spcBef>
        <a:spcAft>
          <a:spcPct val="0"/>
        </a:spcAft>
        <a:defRPr sz="5867">
          <a:solidFill>
            <a:schemeClr val="tx1"/>
          </a:solidFill>
          <a:latin typeface="Garamond" charset="0"/>
          <a:ea typeface="ＭＳ Ｐゴシック" charset="0"/>
        </a:defRPr>
      </a:lvl8pPr>
      <a:lvl9pPr marL="2438339" algn="ctr" rtl="0" fontAlgn="base">
        <a:spcBef>
          <a:spcPct val="0"/>
        </a:spcBef>
        <a:spcAft>
          <a:spcPct val="0"/>
        </a:spcAft>
        <a:defRPr sz="5867">
          <a:solidFill>
            <a:schemeClr val="tx1"/>
          </a:solidFill>
          <a:latin typeface="Garamond" charset="0"/>
          <a:ea typeface="ＭＳ Ｐゴシック"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chemeClr val="tx1"/>
          </a:solidFill>
          <a:latin typeface="Avenir Book" panose="02000503020000020003" pitchFamily="2" charset="0"/>
          <a:ea typeface="MS PGothic" panose="020B0600070205080204" pitchFamily="34" charset="-128"/>
          <a:cs typeface="Avenir Book" panose="02000503020000020003" pitchFamily="2" charset="0"/>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chemeClr val="tx1"/>
          </a:solidFill>
          <a:latin typeface="Avenir Book" panose="02000503020000020003" pitchFamily="2" charset="0"/>
          <a:ea typeface="MS PGothic" panose="020B0600070205080204" pitchFamily="34" charset="-128"/>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chemeClr val="tx1"/>
          </a:solidFill>
          <a:latin typeface="Avenir Book" panose="02000503020000020003" pitchFamily="2" charset="0"/>
          <a:ea typeface="MS PGothic" panose="020B0600070205080204" pitchFamily="34" charset="-128"/>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Avenir Book" panose="02000503020000020003" pitchFamily="2" charset="0"/>
          <a:ea typeface="MS PGothic" panose="020B0600070205080204" pitchFamily="34" charset="-128"/>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Avenir Book" panose="02000503020000020003" pitchFamily="2" charset="0"/>
          <a:ea typeface="MS PGothic" panose="020B0600070205080204" pitchFamily="34" charset="-128"/>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6B7B4BA-CC2B-4D21-A9FC-8EC04D4E893F}"/>
              </a:ext>
            </a:extLst>
          </p:cNvPr>
          <p:cNvSpPr>
            <a:spLocks noGrp="1"/>
          </p:cNvSpPr>
          <p:nvPr>
            <p:ph type="title"/>
          </p:nvPr>
        </p:nvSpPr>
        <p:spPr bwMode="auto">
          <a:xfrm>
            <a:off x="2248930" y="275167"/>
            <a:ext cx="933347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AB5FB2E6-89E0-422A-B016-ACB09CEA1A8D}"/>
              </a:ext>
            </a:extLst>
          </p:cNvPr>
          <p:cNvSpPr>
            <a:spLocks noGrp="1"/>
          </p:cNvSpPr>
          <p:nvPr>
            <p:ph type="body" idx="1"/>
          </p:nvPr>
        </p:nvSpPr>
        <p:spPr bwMode="auto">
          <a:xfrm>
            <a:off x="609600" y="1600201"/>
            <a:ext cx="10972800" cy="380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6E2B3B4E-7317-4EC7-8FA4-135E62494000}"/>
              </a:ext>
            </a:extLst>
          </p:cNvPr>
          <p:cNvSpPr>
            <a:spLocks noGrp="1"/>
          </p:cNvSpPr>
          <p:nvPr>
            <p:ph type="dt" sz="half" idx="2"/>
          </p:nvPr>
        </p:nvSpPr>
        <p:spPr>
          <a:xfrm>
            <a:off x="609600" y="6324600"/>
            <a:ext cx="1219200" cy="397933"/>
          </a:xfrm>
          <a:prstGeom prst="rect">
            <a:avLst/>
          </a:prstGeom>
        </p:spPr>
        <p:txBody>
          <a:bodyPr vert="horz" wrap="square" lIns="91440" tIns="45720" rIns="91440" bIns="45720" numCol="1" anchor="ctr" anchorCtr="0" compatLnSpc="1">
            <a:prstTxWarp prst="textNoShape">
              <a:avLst/>
            </a:prstTxWarp>
          </a:bodyPr>
          <a:lstStyle>
            <a:lvl1pPr>
              <a:defRPr sz="1600">
                <a:solidFill>
                  <a:srgbClr val="8990A2"/>
                </a:solidFill>
                <a:cs typeface="Arial" panose="020B0604020202020204" pitchFamily="34" charset="0"/>
              </a:defRPr>
            </a:lvl1pPr>
          </a:lstStyle>
          <a:p>
            <a:fld id="{FACF4119-86F6-4909-BAA9-C065A8D9288C}" type="datetimeFigureOut">
              <a:rPr lang="en-US" altLang="en-US"/>
              <a:pPr/>
              <a:t>8/14/2025</a:t>
            </a:fld>
            <a:endParaRPr lang="en-US" altLang="en-US"/>
          </a:p>
        </p:txBody>
      </p:sp>
      <p:sp>
        <p:nvSpPr>
          <p:cNvPr id="5" name="Footer Placeholder 4">
            <a:extLst>
              <a:ext uri="{FF2B5EF4-FFF2-40B4-BE49-F238E27FC236}">
                <a16:creationId xmlns:a16="http://schemas.microsoft.com/office/drawing/2014/main" id="{5DB98A6B-9C7C-41E0-9186-2C4B3671B495}"/>
              </a:ext>
            </a:extLst>
          </p:cNvPr>
          <p:cNvSpPr>
            <a:spLocks noGrp="1"/>
          </p:cNvSpPr>
          <p:nvPr>
            <p:ph type="ftr" sz="quarter" idx="3"/>
          </p:nvPr>
        </p:nvSpPr>
        <p:spPr>
          <a:xfrm>
            <a:off x="1828800" y="6324600"/>
            <a:ext cx="3860800" cy="397933"/>
          </a:xfrm>
          <a:prstGeom prst="rect">
            <a:avLst/>
          </a:prstGeom>
        </p:spPr>
        <p:txBody>
          <a:bodyPr vert="horz" lIns="91440" tIns="45720" rIns="91440" bIns="45720" rtlCol="0" anchor="ctr"/>
          <a:lstStyle>
            <a:lvl1pPr algn="ctr" fontAlgn="auto">
              <a:spcBef>
                <a:spcPts val="0"/>
              </a:spcBef>
              <a:spcAft>
                <a:spcPts val="0"/>
              </a:spcAft>
              <a:defRPr sz="16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24BA860-607A-4A4A-88AC-D23B18826B35}"/>
              </a:ext>
            </a:extLst>
          </p:cNvPr>
          <p:cNvSpPr>
            <a:spLocks noGrp="1"/>
          </p:cNvSpPr>
          <p:nvPr>
            <p:ph type="sldNum" sz="quarter" idx="4"/>
          </p:nvPr>
        </p:nvSpPr>
        <p:spPr>
          <a:xfrm>
            <a:off x="10871200" y="152400"/>
            <a:ext cx="1117600" cy="349251"/>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90A2"/>
                </a:solidFill>
                <a:cs typeface="Arial" panose="020B0604020202020204" pitchFamily="34" charset="0"/>
              </a:defRPr>
            </a:lvl1pPr>
          </a:lstStyle>
          <a:p>
            <a:fld id="{FA35EBE1-9EEA-4910-9E30-BEF4A4B3DCED}" type="slidenum">
              <a:rPr lang="en-US" altLang="en-US"/>
              <a:pPr/>
              <a:t>‹#›</a:t>
            </a:fld>
            <a:endParaRPr lang="en-US" altLang="en-US"/>
          </a:p>
        </p:txBody>
      </p:sp>
    </p:spTree>
    <p:extLst>
      <p:ext uri="{BB962C8B-B14F-4D97-AF65-F5344CB8AC3E}">
        <p14:creationId xmlns:p14="http://schemas.microsoft.com/office/powerpoint/2010/main" val="5050731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rtl="0" eaLnBrk="0" fontAlgn="base" hangingPunct="0">
        <a:spcBef>
          <a:spcPct val="0"/>
        </a:spcBef>
        <a:spcAft>
          <a:spcPct val="0"/>
        </a:spcAft>
        <a:defRPr sz="4800" b="1" i="0" kern="1200">
          <a:solidFill>
            <a:srgbClr val="00386B"/>
          </a:solidFill>
          <a:latin typeface="Avenir Heavy" panose="02000503020000020003" pitchFamily="2" charset="0"/>
          <a:ea typeface="MS PGothic" panose="020B0600070205080204" pitchFamily="34" charset="-128"/>
          <a:cs typeface="Gotham Medium" pitchFamily="2" charset="0"/>
        </a:defRPr>
      </a:lvl1pPr>
      <a:lvl2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2pPr>
      <a:lvl3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3pPr>
      <a:lvl4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4pPr>
      <a:lvl5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5pPr>
      <a:lvl6pPr marL="609585" algn="ctr" rtl="0" fontAlgn="base">
        <a:spcBef>
          <a:spcPct val="0"/>
        </a:spcBef>
        <a:spcAft>
          <a:spcPct val="0"/>
        </a:spcAft>
        <a:defRPr sz="5867">
          <a:solidFill>
            <a:schemeClr val="tx1"/>
          </a:solidFill>
          <a:latin typeface="Garamond" charset="0"/>
          <a:ea typeface="ＭＳ Ｐゴシック" charset="0"/>
        </a:defRPr>
      </a:lvl6pPr>
      <a:lvl7pPr marL="1219170" algn="ctr" rtl="0" fontAlgn="base">
        <a:spcBef>
          <a:spcPct val="0"/>
        </a:spcBef>
        <a:spcAft>
          <a:spcPct val="0"/>
        </a:spcAft>
        <a:defRPr sz="5867">
          <a:solidFill>
            <a:schemeClr val="tx1"/>
          </a:solidFill>
          <a:latin typeface="Garamond" charset="0"/>
          <a:ea typeface="ＭＳ Ｐゴシック" charset="0"/>
        </a:defRPr>
      </a:lvl7pPr>
      <a:lvl8pPr marL="1828754" algn="ctr" rtl="0" fontAlgn="base">
        <a:spcBef>
          <a:spcPct val="0"/>
        </a:spcBef>
        <a:spcAft>
          <a:spcPct val="0"/>
        </a:spcAft>
        <a:defRPr sz="5867">
          <a:solidFill>
            <a:schemeClr val="tx1"/>
          </a:solidFill>
          <a:latin typeface="Garamond" charset="0"/>
          <a:ea typeface="ＭＳ Ｐゴシック" charset="0"/>
        </a:defRPr>
      </a:lvl8pPr>
      <a:lvl9pPr marL="2438339" algn="ctr" rtl="0" fontAlgn="base">
        <a:spcBef>
          <a:spcPct val="0"/>
        </a:spcBef>
        <a:spcAft>
          <a:spcPct val="0"/>
        </a:spcAft>
        <a:defRPr sz="5867">
          <a:solidFill>
            <a:schemeClr val="tx1"/>
          </a:solidFill>
          <a:latin typeface="Garamond" charset="0"/>
          <a:ea typeface="ＭＳ Ｐゴシック"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chemeClr val="tx1"/>
          </a:solidFill>
          <a:latin typeface="Avenir Book" panose="02000503020000020003" pitchFamily="2" charset="0"/>
          <a:ea typeface="MS PGothic" panose="020B0600070205080204" pitchFamily="34" charset="-128"/>
          <a:cs typeface="Avenir Book" panose="02000503020000020003" pitchFamily="2" charset="0"/>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chemeClr val="tx1"/>
          </a:solidFill>
          <a:latin typeface="Avenir Book" panose="02000503020000020003" pitchFamily="2" charset="0"/>
          <a:ea typeface="MS PGothic" panose="020B0600070205080204" pitchFamily="34" charset="-128"/>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chemeClr val="tx1"/>
          </a:solidFill>
          <a:latin typeface="Avenir Book" panose="02000503020000020003" pitchFamily="2" charset="0"/>
          <a:ea typeface="MS PGothic" panose="020B0600070205080204" pitchFamily="34" charset="-128"/>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Avenir Book" panose="02000503020000020003" pitchFamily="2" charset="0"/>
          <a:ea typeface="MS PGothic" panose="020B0600070205080204" pitchFamily="34" charset="-128"/>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Avenir Book" panose="02000503020000020003" pitchFamily="2" charset="0"/>
          <a:ea typeface="MS PGothic" panose="020B0600070205080204" pitchFamily="34" charset="-128"/>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6B7B4BA-CC2B-4D21-A9FC-8EC04D4E893F}"/>
              </a:ext>
            </a:extLst>
          </p:cNvPr>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AB5FB2E6-89E0-422A-B016-ACB09CEA1A8D}"/>
              </a:ext>
            </a:extLst>
          </p:cNvPr>
          <p:cNvSpPr>
            <a:spLocks noGrp="1"/>
          </p:cNvSpPr>
          <p:nvPr>
            <p:ph type="body" idx="1"/>
          </p:nvPr>
        </p:nvSpPr>
        <p:spPr bwMode="auto">
          <a:xfrm>
            <a:off x="609600" y="1600201"/>
            <a:ext cx="10972800" cy="380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6E2B3B4E-7317-4EC7-8FA4-135E62494000}"/>
              </a:ext>
            </a:extLst>
          </p:cNvPr>
          <p:cNvSpPr>
            <a:spLocks noGrp="1"/>
          </p:cNvSpPr>
          <p:nvPr>
            <p:ph type="dt" sz="half" idx="2"/>
          </p:nvPr>
        </p:nvSpPr>
        <p:spPr>
          <a:xfrm>
            <a:off x="609600" y="6324600"/>
            <a:ext cx="1219200" cy="397933"/>
          </a:xfrm>
          <a:prstGeom prst="rect">
            <a:avLst/>
          </a:prstGeom>
        </p:spPr>
        <p:txBody>
          <a:bodyPr vert="horz" wrap="square" lIns="91440" tIns="45720" rIns="91440" bIns="45720" numCol="1" anchor="ctr" anchorCtr="0" compatLnSpc="1">
            <a:prstTxWarp prst="textNoShape">
              <a:avLst/>
            </a:prstTxWarp>
          </a:bodyPr>
          <a:lstStyle>
            <a:lvl1pPr>
              <a:defRPr sz="1600">
                <a:solidFill>
                  <a:srgbClr val="8990A2"/>
                </a:solidFill>
                <a:cs typeface="Arial" panose="020B0604020202020204" pitchFamily="34" charset="0"/>
              </a:defRPr>
            </a:lvl1pPr>
          </a:lstStyle>
          <a:p>
            <a:fld id="{FACF4119-86F6-4909-BAA9-C065A8D9288C}" type="datetimeFigureOut">
              <a:rPr lang="en-US" altLang="en-US"/>
              <a:pPr/>
              <a:t>8/14/2025</a:t>
            </a:fld>
            <a:endParaRPr lang="en-US" altLang="en-US"/>
          </a:p>
        </p:txBody>
      </p:sp>
      <p:sp>
        <p:nvSpPr>
          <p:cNvPr id="5" name="Footer Placeholder 4">
            <a:extLst>
              <a:ext uri="{FF2B5EF4-FFF2-40B4-BE49-F238E27FC236}">
                <a16:creationId xmlns:a16="http://schemas.microsoft.com/office/drawing/2014/main" id="{5DB98A6B-9C7C-41E0-9186-2C4B3671B495}"/>
              </a:ext>
            </a:extLst>
          </p:cNvPr>
          <p:cNvSpPr>
            <a:spLocks noGrp="1"/>
          </p:cNvSpPr>
          <p:nvPr>
            <p:ph type="ftr" sz="quarter" idx="3"/>
          </p:nvPr>
        </p:nvSpPr>
        <p:spPr>
          <a:xfrm>
            <a:off x="1828800" y="6324600"/>
            <a:ext cx="3860800" cy="397933"/>
          </a:xfrm>
          <a:prstGeom prst="rect">
            <a:avLst/>
          </a:prstGeom>
        </p:spPr>
        <p:txBody>
          <a:bodyPr vert="horz" lIns="91440" tIns="45720" rIns="91440" bIns="45720" rtlCol="0" anchor="ctr"/>
          <a:lstStyle>
            <a:lvl1pPr algn="ctr" fontAlgn="auto">
              <a:spcBef>
                <a:spcPts val="0"/>
              </a:spcBef>
              <a:spcAft>
                <a:spcPts val="0"/>
              </a:spcAft>
              <a:defRPr sz="16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24BA860-607A-4A4A-88AC-D23B18826B35}"/>
              </a:ext>
            </a:extLst>
          </p:cNvPr>
          <p:cNvSpPr>
            <a:spLocks noGrp="1"/>
          </p:cNvSpPr>
          <p:nvPr>
            <p:ph type="sldNum" sz="quarter" idx="4"/>
          </p:nvPr>
        </p:nvSpPr>
        <p:spPr>
          <a:xfrm>
            <a:off x="10871200" y="152400"/>
            <a:ext cx="1117600" cy="349251"/>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90A2"/>
                </a:solidFill>
                <a:cs typeface="Arial" panose="020B0604020202020204" pitchFamily="34" charset="0"/>
              </a:defRPr>
            </a:lvl1pPr>
          </a:lstStyle>
          <a:p>
            <a:fld id="{FA35EBE1-9EEA-4910-9E30-BEF4A4B3DCED}" type="slidenum">
              <a:rPr lang="en-US" altLang="en-US"/>
              <a:pPr/>
              <a:t>‹#›</a:t>
            </a:fld>
            <a:endParaRPr lang="en-US" altLang="en-US"/>
          </a:p>
        </p:txBody>
      </p:sp>
    </p:spTree>
    <p:extLst>
      <p:ext uri="{BB962C8B-B14F-4D97-AF65-F5344CB8AC3E}">
        <p14:creationId xmlns:p14="http://schemas.microsoft.com/office/powerpoint/2010/main" val="3441591910"/>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rtl="0" eaLnBrk="0" fontAlgn="base" hangingPunct="0">
        <a:spcBef>
          <a:spcPct val="0"/>
        </a:spcBef>
        <a:spcAft>
          <a:spcPct val="0"/>
        </a:spcAft>
        <a:defRPr sz="4800" b="1" i="0" kern="1200">
          <a:solidFill>
            <a:srgbClr val="00386B"/>
          </a:solidFill>
          <a:latin typeface="Avenir Heavy" panose="02000503020000020003" pitchFamily="2" charset="0"/>
          <a:ea typeface="MS PGothic" panose="020B0600070205080204" pitchFamily="34" charset="-128"/>
          <a:cs typeface="Gotham Medium" pitchFamily="2" charset="0"/>
        </a:defRPr>
      </a:lvl1pPr>
      <a:lvl2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2pPr>
      <a:lvl3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3pPr>
      <a:lvl4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4pPr>
      <a:lvl5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5pPr>
      <a:lvl6pPr marL="609585" algn="ctr" rtl="0" fontAlgn="base">
        <a:spcBef>
          <a:spcPct val="0"/>
        </a:spcBef>
        <a:spcAft>
          <a:spcPct val="0"/>
        </a:spcAft>
        <a:defRPr sz="5867">
          <a:solidFill>
            <a:schemeClr val="tx1"/>
          </a:solidFill>
          <a:latin typeface="Garamond" charset="0"/>
          <a:ea typeface="ＭＳ Ｐゴシック" charset="0"/>
        </a:defRPr>
      </a:lvl6pPr>
      <a:lvl7pPr marL="1219170" algn="ctr" rtl="0" fontAlgn="base">
        <a:spcBef>
          <a:spcPct val="0"/>
        </a:spcBef>
        <a:spcAft>
          <a:spcPct val="0"/>
        </a:spcAft>
        <a:defRPr sz="5867">
          <a:solidFill>
            <a:schemeClr val="tx1"/>
          </a:solidFill>
          <a:latin typeface="Garamond" charset="0"/>
          <a:ea typeface="ＭＳ Ｐゴシック" charset="0"/>
        </a:defRPr>
      </a:lvl7pPr>
      <a:lvl8pPr marL="1828754" algn="ctr" rtl="0" fontAlgn="base">
        <a:spcBef>
          <a:spcPct val="0"/>
        </a:spcBef>
        <a:spcAft>
          <a:spcPct val="0"/>
        </a:spcAft>
        <a:defRPr sz="5867">
          <a:solidFill>
            <a:schemeClr val="tx1"/>
          </a:solidFill>
          <a:latin typeface="Garamond" charset="0"/>
          <a:ea typeface="ＭＳ Ｐゴシック" charset="0"/>
        </a:defRPr>
      </a:lvl8pPr>
      <a:lvl9pPr marL="2438339" algn="ctr" rtl="0" fontAlgn="base">
        <a:spcBef>
          <a:spcPct val="0"/>
        </a:spcBef>
        <a:spcAft>
          <a:spcPct val="0"/>
        </a:spcAft>
        <a:defRPr sz="5867">
          <a:solidFill>
            <a:schemeClr val="tx1"/>
          </a:solidFill>
          <a:latin typeface="Garamond" charset="0"/>
          <a:ea typeface="ＭＳ Ｐゴシック"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chemeClr val="tx1"/>
          </a:solidFill>
          <a:latin typeface="Avenir Book" panose="02000503020000020003" pitchFamily="2" charset="0"/>
          <a:ea typeface="MS PGothic" panose="020B0600070205080204" pitchFamily="34" charset="-128"/>
          <a:cs typeface="Avenir Book" panose="02000503020000020003" pitchFamily="2" charset="0"/>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chemeClr val="tx1"/>
          </a:solidFill>
          <a:latin typeface="Avenir Book" panose="02000503020000020003" pitchFamily="2" charset="0"/>
          <a:ea typeface="MS PGothic" panose="020B0600070205080204" pitchFamily="34" charset="-128"/>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chemeClr val="tx1"/>
          </a:solidFill>
          <a:latin typeface="Avenir Book" panose="02000503020000020003" pitchFamily="2" charset="0"/>
          <a:ea typeface="MS PGothic" panose="020B0600070205080204" pitchFamily="34" charset="-128"/>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Avenir Book" panose="02000503020000020003" pitchFamily="2" charset="0"/>
          <a:ea typeface="MS PGothic" panose="020B0600070205080204" pitchFamily="34" charset="-128"/>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Avenir Book" panose="02000503020000020003" pitchFamily="2" charset="0"/>
          <a:ea typeface="MS PGothic" panose="020B0600070205080204" pitchFamily="34" charset="-128"/>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982278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222610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6B7B4BA-CC2B-4D21-A9FC-8EC04D4E893F}"/>
              </a:ext>
            </a:extLst>
          </p:cNvPr>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AB5FB2E6-89E0-422A-B016-ACB09CEA1A8D}"/>
              </a:ext>
            </a:extLst>
          </p:cNvPr>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6E2B3B4E-7317-4EC7-8FA4-135E62494000}"/>
              </a:ext>
            </a:extLst>
          </p:cNvPr>
          <p:cNvSpPr>
            <a:spLocks noGrp="1"/>
          </p:cNvSpPr>
          <p:nvPr>
            <p:ph type="dt" sz="half" idx="2"/>
          </p:nvPr>
        </p:nvSpPr>
        <p:spPr>
          <a:xfrm>
            <a:off x="609600" y="6324600"/>
            <a:ext cx="1219200" cy="397933"/>
          </a:xfrm>
          <a:prstGeom prst="rect">
            <a:avLst/>
          </a:prstGeom>
        </p:spPr>
        <p:txBody>
          <a:bodyPr vert="horz" wrap="square" lIns="91440" tIns="45720" rIns="91440" bIns="45720" numCol="1" anchor="ctr" anchorCtr="0" compatLnSpc="1">
            <a:prstTxWarp prst="textNoShape">
              <a:avLst/>
            </a:prstTxWarp>
          </a:bodyPr>
          <a:lstStyle>
            <a:lvl1pPr>
              <a:defRPr sz="1600">
                <a:solidFill>
                  <a:srgbClr val="8990A2"/>
                </a:solidFill>
                <a:cs typeface="Arial" panose="020B0604020202020204" pitchFamily="34" charset="0"/>
              </a:defRPr>
            </a:lvl1pPr>
          </a:lstStyle>
          <a:p>
            <a:fld id="{FACF4119-86F6-4909-BAA9-C065A8D9288C}" type="datetimeFigureOut">
              <a:rPr lang="en-US" altLang="en-US"/>
              <a:pPr/>
              <a:t>8/14/2025</a:t>
            </a:fld>
            <a:endParaRPr lang="en-US" altLang="en-US"/>
          </a:p>
        </p:txBody>
      </p:sp>
      <p:sp>
        <p:nvSpPr>
          <p:cNvPr id="5" name="Footer Placeholder 4">
            <a:extLst>
              <a:ext uri="{FF2B5EF4-FFF2-40B4-BE49-F238E27FC236}">
                <a16:creationId xmlns:a16="http://schemas.microsoft.com/office/drawing/2014/main" id="{5DB98A6B-9C7C-41E0-9186-2C4B3671B495}"/>
              </a:ext>
            </a:extLst>
          </p:cNvPr>
          <p:cNvSpPr>
            <a:spLocks noGrp="1"/>
          </p:cNvSpPr>
          <p:nvPr>
            <p:ph type="ftr" sz="quarter" idx="3"/>
          </p:nvPr>
        </p:nvSpPr>
        <p:spPr>
          <a:xfrm>
            <a:off x="1828800" y="6324600"/>
            <a:ext cx="3860800" cy="397933"/>
          </a:xfrm>
          <a:prstGeom prst="rect">
            <a:avLst/>
          </a:prstGeom>
        </p:spPr>
        <p:txBody>
          <a:bodyPr vert="horz" lIns="91440" tIns="45720" rIns="91440" bIns="45720" rtlCol="0" anchor="ctr"/>
          <a:lstStyle>
            <a:lvl1pPr algn="ctr" fontAlgn="auto">
              <a:spcBef>
                <a:spcPts val="0"/>
              </a:spcBef>
              <a:spcAft>
                <a:spcPts val="0"/>
              </a:spcAft>
              <a:defRPr sz="16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24BA860-607A-4A4A-88AC-D23B18826B35}"/>
              </a:ext>
            </a:extLst>
          </p:cNvPr>
          <p:cNvSpPr>
            <a:spLocks noGrp="1"/>
          </p:cNvSpPr>
          <p:nvPr>
            <p:ph type="sldNum" sz="quarter" idx="4"/>
          </p:nvPr>
        </p:nvSpPr>
        <p:spPr>
          <a:xfrm>
            <a:off x="10871200" y="152400"/>
            <a:ext cx="1117600" cy="349251"/>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90A2"/>
                </a:solidFill>
                <a:cs typeface="Arial" panose="020B0604020202020204" pitchFamily="34" charset="0"/>
              </a:defRPr>
            </a:lvl1pPr>
          </a:lstStyle>
          <a:p>
            <a:fld id="{FA35EBE1-9EEA-4910-9E30-BEF4A4B3DCED}" type="slidenum">
              <a:rPr lang="en-US" altLang="en-US"/>
              <a:pPr/>
              <a:t>‹#›</a:t>
            </a:fld>
            <a:endParaRPr lang="en-US" altLang="en-US"/>
          </a:p>
        </p:txBody>
      </p:sp>
    </p:spTree>
    <p:extLst>
      <p:ext uri="{BB962C8B-B14F-4D97-AF65-F5344CB8AC3E}">
        <p14:creationId xmlns:p14="http://schemas.microsoft.com/office/powerpoint/2010/main" val="131503740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rtl="0" eaLnBrk="0" fontAlgn="base" hangingPunct="0">
        <a:spcBef>
          <a:spcPct val="0"/>
        </a:spcBef>
        <a:spcAft>
          <a:spcPct val="0"/>
        </a:spcAft>
        <a:defRPr sz="4800" b="1" i="0" kern="1200">
          <a:solidFill>
            <a:srgbClr val="00386B"/>
          </a:solidFill>
          <a:latin typeface="Avenir Heavy" panose="02000503020000020003" pitchFamily="2" charset="0"/>
          <a:ea typeface="MS PGothic" panose="020B0600070205080204" pitchFamily="34" charset="-128"/>
          <a:cs typeface="Gotham Medium" pitchFamily="2" charset="0"/>
        </a:defRPr>
      </a:lvl1pPr>
      <a:lvl2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2pPr>
      <a:lvl3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3pPr>
      <a:lvl4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4pPr>
      <a:lvl5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5pPr>
      <a:lvl6pPr marL="609585" algn="ctr" rtl="0" fontAlgn="base">
        <a:spcBef>
          <a:spcPct val="0"/>
        </a:spcBef>
        <a:spcAft>
          <a:spcPct val="0"/>
        </a:spcAft>
        <a:defRPr sz="5867">
          <a:solidFill>
            <a:schemeClr val="tx1"/>
          </a:solidFill>
          <a:latin typeface="Garamond" charset="0"/>
          <a:ea typeface="ＭＳ Ｐゴシック" charset="0"/>
        </a:defRPr>
      </a:lvl6pPr>
      <a:lvl7pPr marL="1219170" algn="ctr" rtl="0" fontAlgn="base">
        <a:spcBef>
          <a:spcPct val="0"/>
        </a:spcBef>
        <a:spcAft>
          <a:spcPct val="0"/>
        </a:spcAft>
        <a:defRPr sz="5867">
          <a:solidFill>
            <a:schemeClr val="tx1"/>
          </a:solidFill>
          <a:latin typeface="Garamond" charset="0"/>
          <a:ea typeface="ＭＳ Ｐゴシック" charset="0"/>
        </a:defRPr>
      </a:lvl7pPr>
      <a:lvl8pPr marL="1828754" algn="ctr" rtl="0" fontAlgn="base">
        <a:spcBef>
          <a:spcPct val="0"/>
        </a:spcBef>
        <a:spcAft>
          <a:spcPct val="0"/>
        </a:spcAft>
        <a:defRPr sz="5867">
          <a:solidFill>
            <a:schemeClr val="tx1"/>
          </a:solidFill>
          <a:latin typeface="Garamond" charset="0"/>
          <a:ea typeface="ＭＳ Ｐゴシック" charset="0"/>
        </a:defRPr>
      </a:lvl8pPr>
      <a:lvl9pPr marL="2438339" algn="ctr" rtl="0" fontAlgn="base">
        <a:spcBef>
          <a:spcPct val="0"/>
        </a:spcBef>
        <a:spcAft>
          <a:spcPct val="0"/>
        </a:spcAft>
        <a:defRPr sz="5867">
          <a:solidFill>
            <a:schemeClr val="tx1"/>
          </a:solidFill>
          <a:latin typeface="Garamond" charset="0"/>
          <a:ea typeface="ＭＳ Ｐゴシック"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chemeClr val="tx1"/>
          </a:solidFill>
          <a:latin typeface="Avenir Book" panose="02000503020000020003" pitchFamily="2" charset="0"/>
          <a:ea typeface="MS PGothic" panose="020B0600070205080204" pitchFamily="34" charset="-128"/>
          <a:cs typeface="Avenir Book" panose="02000503020000020003" pitchFamily="2" charset="0"/>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chemeClr val="tx1"/>
          </a:solidFill>
          <a:latin typeface="Avenir Book" panose="02000503020000020003" pitchFamily="2" charset="0"/>
          <a:ea typeface="MS PGothic" panose="020B0600070205080204" pitchFamily="34" charset="-128"/>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chemeClr val="tx1"/>
          </a:solidFill>
          <a:latin typeface="Avenir Book" panose="02000503020000020003" pitchFamily="2" charset="0"/>
          <a:ea typeface="MS PGothic" panose="020B0600070205080204" pitchFamily="34" charset="-128"/>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Avenir Book" panose="02000503020000020003" pitchFamily="2" charset="0"/>
          <a:ea typeface="MS PGothic" panose="020B0600070205080204" pitchFamily="34" charset="-128"/>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Avenir Book" panose="02000503020000020003" pitchFamily="2" charset="0"/>
          <a:ea typeface="MS PGothic" panose="020B0600070205080204" pitchFamily="34" charset="-128"/>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5510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0.xml.rels><?xml version="1.0" encoding="UTF-8" standalone="yes"?>
<Relationships xmlns="http://schemas.openxmlformats.org/package/2006/relationships"><Relationship Id="rId3" Type="http://schemas.openxmlformats.org/officeDocument/2006/relationships/hyperlink" Target="mailto:advocacydiv@acc.org" TargetMode="External"/><Relationship Id="rId2" Type="http://schemas.openxmlformats.org/officeDocument/2006/relationships/notesSlide" Target="../notesSlides/notesSlide2.xml"/><Relationship Id="rId1" Type="http://schemas.openxmlformats.org/officeDocument/2006/relationships/slideLayout" Target="../slideLayouts/slideLayout81.xml"/><Relationship Id="rId4" Type="http://schemas.openxmlformats.org/officeDocument/2006/relationships/hyperlink" Target="https://www.acc.org/Latest-in-Cardiology/Articles/2025/01/07/22/03/action-steps-following-ccta-coding-change-from-2025-opps-final-rul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9C17F3BD-2F68-42D8-BE43-A3B3913D7125}"/>
              </a:ext>
            </a:extLst>
          </p:cNvPr>
          <p:cNvSpPr txBox="1">
            <a:spLocks/>
          </p:cNvSpPr>
          <p:nvPr/>
        </p:nvSpPr>
        <p:spPr bwMode="auto">
          <a:xfrm>
            <a:off x="914400" y="1295401"/>
            <a:ext cx="10363200" cy="196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Franklin Gothic Book" panose="020B0503020102020204" pitchFamily="34" charset="0"/>
                <a:ea typeface="MS PGothic" panose="020B0600070205080204" pitchFamily="34" charset="-128"/>
              </a:defRPr>
            </a:lvl1pPr>
            <a:lvl2pPr marL="742950" indent="-285750" eaLnBrk="0" hangingPunct="0">
              <a:defRPr sz="2400">
                <a:solidFill>
                  <a:schemeClr val="tx1"/>
                </a:solidFill>
                <a:latin typeface="Franklin Gothic Book" panose="020B0503020102020204" pitchFamily="34" charset="0"/>
                <a:ea typeface="MS PGothic" panose="020B0600070205080204" pitchFamily="34" charset="-128"/>
              </a:defRPr>
            </a:lvl2pPr>
            <a:lvl3pPr marL="1143000" indent="-228600" eaLnBrk="0" hangingPunct="0">
              <a:defRPr sz="2400">
                <a:solidFill>
                  <a:schemeClr val="tx1"/>
                </a:solidFill>
                <a:latin typeface="Franklin Gothic Book" panose="020B0503020102020204" pitchFamily="34" charset="0"/>
                <a:ea typeface="MS PGothic" panose="020B0600070205080204" pitchFamily="34" charset="-128"/>
              </a:defRPr>
            </a:lvl3pPr>
            <a:lvl4pPr marL="1600200" indent="-228600" eaLnBrk="0" hangingPunct="0">
              <a:defRPr sz="2400">
                <a:solidFill>
                  <a:schemeClr val="tx1"/>
                </a:solidFill>
                <a:latin typeface="Franklin Gothic Book" panose="020B0503020102020204" pitchFamily="34" charset="0"/>
                <a:ea typeface="MS PGothic" panose="020B0600070205080204" pitchFamily="34" charset="-128"/>
              </a:defRPr>
            </a:lvl4pPr>
            <a:lvl5pPr marL="2057400" indent="-228600" eaLnBrk="0" hangingPunct="0">
              <a:defRPr sz="24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9pPr>
          </a:lstStyle>
          <a:p>
            <a:pPr algn="ctr" defTabSz="1219170" eaLnBrk="1" fontAlgn="base" hangingPunct="1">
              <a:spcBef>
                <a:spcPct val="0"/>
              </a:spcBef>
              <a:spcAft>
                <a:spcPct val="0"/>
              </a:spcAft>
            </a:pPr>
            <a:r>
              <a:rPr lang="en-US" altLang="en-US" sz="6400" b="1" dirty="0">
                <a:solidFill>
                  <a:srgbClr val="00386B"/>
                </a:solidFill>
                <a:latin typeface="Avenir Heavy" panose="02000503020000020003" pitchFamily="2" charset="0"/>
                <a:ea typeface="MS PGothic"/>
                <a:cs typeface="Gotham Medium" pitchFamily="2" charset="0"/>
              </a:rPr>
              <a:t>CCTA Revenue Code Change</a:t>
            </a:r>
          </a:p>
          <a:p>
            <a:pPr algn="ctr" defTabSz="1219170" eaLnBrk="1" fontAlgn="base" hangingPunct="1">
              <a:spcBef>
                <a:spcPct val="0"/>
              </a:spcBef>
              <a:spcAft>
                <a:spcPct val="0"/>
              </a:spcAft>
            </a:pPr>
            <a:r>
              <a:rPr lang="en-US" altLang="en-US" b="1" dirty="0">
                <a:solidFill>
                  <a:srgbClr val="00386B"/>
                </a:solidFill>
                <a:latin typeface="Avenir Heavy" panose="02000503020000020003" pitchFamily="2" charset="0"/>
                <a:ea typeface="MS PGothic"/>
              </a:rPr>
              <a:t>What is it and what should I do?</a:t>
            </a:r>
            <a:endParaRPr lang="en-US" altLang="en-US" b="1" dirty="0">
              <a:solidFill>
                <a:srgbClr val="00386B"/>
              </a:solidFill>
              <a:latin typeface="Garamond" panose="02020404030301010803" pitchFamily="18" charset="0"/>
            </a:endParaRPr>
          </a:p>
        </p:txBody>
      </p:sp>
      <p:sp>
        <p:nvSpPr>
          <p:cNvPr id="8" name="Subtitle 2">
            <a:extLst>
              <a:ext uri="{FF2B5EF4-FFF2-40B4-BE49-F238E27FC236}">
                <a16:creationId xmlns:a16="http://schemas.microsoft.com/office/drawing/2014/main" id="{4D9872F8-B57F-4FF8-82F7-257BA2E0DCB6}"/>
              </a:ext>
            </a:extLst>
          </p:cNvPr>
          <p:cNvSpPr txBox="1">
            <a:spLocks/>
          </p:cNvSpPr>
          <p:nvPr/>
        </p:nvSpPr>
        <p:spPr bwMode="auto">
          <a:xfrm>
            <a:off x="457200" y="3255434"/>
            <a:ext cx="11277600" cy="19600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normAutofit/>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ＭＳ Ｐゴシック" charset="0"/>
                <a:cs typeface="ＭＳ Ｐゴシック" charset="0"/>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defTabSz="1219170" eaLnBrk="1" fontAlgn="auto" hangingPunct="1">
              <a:spcAft>
                <a:spcPts val="0"/>
              </a:spcAft>
              <a:defRPr/>
            </a:pPr>
            <a:endParaRPr lang="en-US" sz="4267" dirty="0">
              <a:solidFill>
                <a:prstClr val="black">
                  <a:tint val="75000"/>
                </a:prstClr>
              </a:solidFill>
              <a:latin typeface="Garamond" pitchFamily="18" charset="0"/>
              <a:cs typeface="+mn-cs"/>
            </a:endParaRPr>
          </a:p>
          <a:p>
            <a:pPr defTabSz="1219170" eaLnBrk="1" fontAlgn="auto" hangingPunct="1">
              <a:spcAft>
                <a:spcPts val="0"/>
              </a:spcAft>
              <a:defRPr/>
            </a:pPr>
            <a:r>
              <a:rPr lang="en-US" dirty="0">
                <a:solidFill>
                  <a:prstClr val="black">
                    <a:tint val="75000"/>
                  </a:prstClr>
                </a:solidFill>
                <a:latin typeface="Avenir Book" panose="02000503020000020003" pitchFamily="2" charset="0"/>
                <a:cs typeface="Gotham Book" pitchFamily="2" charset="0"/>
              </a:rPr>
              <a:t>Ron Blankstein, MD, FACC</a:t>
            </a:r>
          </a:p>
          <a:p>
            <a:pPr defTabSz="1219170" eaLnBrk="1" fontAlgn="auto" hangingPunct="1">
              <a:spcAft>
                <a:spcPts val="0"/>
              </a:spcAft>
              <a:defRPr/>
            </a:pPr>
            <a:r>
              <a:rPr lang="en-US" dirty="0">
                <a:solidFill>
                  <a:prstClr val="black">
                    <a:tint val="75000"/>
                  </a:prstClr>
                </a:solidFill>
                <a:latin typeface="Avenir Book" panose="02000503020000020003" pitchFamily="2" charset="0"/>
                <a:cs typeface="Gotham Book" pitchFamily="2" charset="0"/>
              </a:rPr>
              <a:t>Chair, CV Imaging Section Leadership Council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576D3-54FC-BC2F-475B-D14A2D5285D5}"/>
              </a:ext>
            </a:extLst>
          </p:cNvPr>
          <p:cNvSpPr>
            <a:spLocks noGrp="1"/>
          </p:cNvSpPr>
          <p:nvPr>
            <p:ph type="title"/>
          </p:nvPr>
        </p:nvSpPr>
        <p:spPr/>
        <p:txBody>
          <a:bodyPr/>
          <a:lstStyle/>
          <a:p>
            <a:r>
              <a:rPr lang="en-US" dirty="0"/>
              <a:t>Coding Changes</a:t>
            </a:r>
          </a:p>
        </p:txBody>
      </p:sp>
      <p:sp>
        <p:nvSpPr>
          <p:cNvPr id="3" name="Content Placeholder 2">
            <a:extLst>
              <a:ext uri="{FF2B5EF4-FFF2-40B4-BE49-F238E27FC236}">
                <a16:creationId xmlns:a16="http://schemas.microsoft.com/office/drawing/2014/main" id="{04A020FB-402B-CB85-8481-DC1332859C9C}"/>
              </a:ext>
            </a:extLst>
          </p:cNvPr>
          <p:cNvSpPr>
            <a:spLocks noGrp="1"/>
          </p:cNvSpPr>
          <p:nvPr>
            <p:ph idx="1"/>
          </p:nvPr>
        </p:nvSpPr>
        <p:spPr/>
        <p:txBody>
          <a:bodyPr/>
          <a:lstStyle/>
          <a:p>
            <a:r>
              <a:rPr lang="en-US" sz="4000" dirty="0"/>
              <a:t>Engage the finance team to change revenue codes </a:t>
            </a:r>
          </a:p>
          <a:p>
            <a:r>
              <a:rPr lang="en-US" sz="4000" dirty="0"/>
              <a:t>Educate administrators and colleagues</a:t>
            </a:r>
          </a:p>
          <a:p>
            <a:r>
              <a:rPr lang="en-US" sz="4000" dirty="0"/>
              <a:t>Monitor for consistency and impact</a:t>
            </a:r>
          </a:p>
          <a:p>
            <a:r>
              <a:rPr lang="en-US" sz="4000" dirty="0"/>
              <a:t>Share feedback </a:t>
            </a:r>
            <a:r>
              <a:rPr lang="en-US" sz="4000" dirty="0">
                <a:hlinkClick r:id="rId3"/>
              </a:rPr>
              <a:t>advocacydiv@acc.org</a:t>
            </a:r>
            <a:endParaRPr lang="en-US" sz="4000" dirty="0"/>
          </a:p>
          <a:p>
            <a:r>
              <a:rPr lang="en-US" sz="4000" dirty="0">
                <a:hlinkClick r:id="rId4"/>
              </a:rPr>
              <a:t>acc.org CCTA Coding Change Explainer</a:t>
            </a:r>
            <a:endParaRPr lang="en-US" sz="4000" dirty="0"/>
          </a:p>
          <a:p>
            <a:r>
              <a:rPr lang="en-US" sz="4000" dirty="0"/>
              <a:t>Simple summary to ACC website (pending)</a:t>
            </a:r>
          </a:p>
        </p:txBody>
      </p:sp>
    </p:spTree>
    <p:extLst>
      <p:ext uri="{BB962C8B-B14F-4D97-AF65-F5344CB8AC3E}">
        <p14:creationId xmlns:p14="http://schemas.microsoft.com/office/powerpoint/2010/main" val="134977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250BF-7A2C-94FA-EB77-FDFCD674BA8A}"/>
              </a:ext>
            </a:extLst>
          </p:cNvPr>
          <p:cNvSpPr>
            <a:spLocks noGrp="1"/>
          </p:cNvSpPr>
          <p:nvPr>
            <p:ph type="title"/>
          </p:nvPr>
        </p:nvSpPr>
        <p:spPr>
          <a:xfrm>
            <a:off x="609600" y="312390"/>
            <a:ext cx="10972800" cy="1143000"/>
          </a:xfrm>
        </p:spPr>
        <p:txBody>
          <a:bodyPr/>
          <a:lstStyle/>
          <a:p>
            <a:r>
              <a:rPr lang="en-US" dirty="0"/>
              <a:t>Questions/Discussion</a:t>
            </a:r>
          </a:p>
        </p:txBody>
      </p:sp>
      <p:pic>
        <p:nvPicPr>
          <p:cNvPr id="4" name="Picture 3">
            <a:extLst>
              <a:ext uri="{FF2B5EF4-FFF2-40B4-BE49-F238E27FC236}">
                <a16:creationId xmlns:a16="http://schemas.microsoft.com/office/drawing/2014/main" id="{50984DEB-398D-E8D5-167D-7BBC5810B1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7436" y="2490787"/>
            <a:ext cx="3383280" cy="3383280"/>
          </a:xfrm>
          <a:prstGeom prst="rect">
            <a:avLst/>
          </a:prstGeom>
        </p:spPr>
      </p:pic>
      <p:sp>
        <p:nvSpPr>
          <p:cNvPr id="5" name="TextBox 4">
            <a:extLst>
              <a:ext uri="{FF2B5EF4-FFF2-40B4-BE49-F238E27FC236}">
                <a16:creationId xmlns:a16="http://schemas.microsoft.com/office/drawing/2014/main" id="{7B729EB0-5239-D88A-0B4F-044BE17FC42C}"/>
              </a:ext>
            </a:extLst>
          </p:cNvPr>
          <p:cNvSpPr txBox="1"/>
          <p:nvPr/>
        </p:nvSpPr>
        <p:spPr>
          <a:xfrm>
            <a:off x="2539363" y="1723251"/>
            <a:ext cx="3019425" cy="830997"/>
          </a:xfrm>
          <a:prstGeom prst="rect">
            <a:avLst/>
          </a:prstGeom>
          <a:noFill/>
        </p:spPr>
        <p:txBody>
          <a:bodyPr wrap="square" rtlCol="0">
            <a:spAutoFit/>
          </a:bodyPr>
          <a:lstStyle/>
          <a:p>
            <a:pPr algn="ctr"/>
            <a:r>
              <a:rPr lang="en-US" sz="2400" b="1" dirty="0">
                <a:latin typeface="Aptos Black" panose="020F0502020204030204" pitchFamily="34" charset="0"/>
              </a:rPr>
              <a:t>ACC CCTA Coding Change Explainer</a:t>
            </a:r>
          </a:p>
        </p:txBody>
      </p:sp>
      <p:pic>
        <p:nvPicPr>
          <p:cNvPr id="7" name="Picture 6">
            <a:extLst>
              <a:ext uri="{FF2B5EF4-FFF2-40B4-BE49-F238E27FC236}">
                <a16:creationId xmlns:a16="http://schemas.microsoft.com/office/drawing/2014/main" id="{2F98CA08-66FB-1EAC-D3D4-5326224577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6521" y="2490787"/>
            <a:ext cx="3383280" cy="3383280"/>
          </a:xfrm>
          <a:prstGeom prst="rect">
            <a:avLst/>
          </a:prstGeom>
        </p:spPr>
      </p:pic>
      <p:sp>
        <p:nvSpPr>
          <p:cNvPr id="8" name="TextBox 7">
            <a:extLst>
              <a:ext uri="{FF2B5EF4-FFF2-40B4-BE49-F238E27FC236}">
                <a16:creationId xmlns:a16="http://schemas.microsoft.com/office/drawing/2014/main" id="{C5BA924E-E237-B3D9-3A0A-221DA42B4662}"/>
              </a:ext>
            </a:extLst>
          </p:cNvPr>
          <p:cNvSpPr txBox="1"/>
          <p:nvPr/>
        </p:nvSpPr>
        <p:spPr>
          <a:xfrm>
            <a:off x="6648449" y="1723251"/>
            <a:ext cx="3019425" cy="830997"/>
          </a:xfrm>
          <a:prstGeom prst="rect">
            <a:avLst/>
          </a:prstGeom>
          <a:noFill/>
        </p:spPr>
        <p:txBody>
          <a:bodyPr wrap="square" rtlCol="0">
            <a:spAutoFit/>
          </a:bodyPr>
          <a:lstStyle/>
          <a:p>
            <a:pPr algn="ctr"/>
            <a:r>
              <a:rPr lang="en-US" sz="2400" b="1" dirty="0">
                <a:latin typeface="Aptos Black" panose="020F0502020204030204" pitchFamily="34" charset="0"/>
              </a:rPr>
              <a:t>SCCT Talking Points (PDF) </a:t>
            </a:r>
          </a:p>
        </p:txBody>
      </p:sp>
    </p:spTree>
    <p:extLst>
      <p:ext uri="{BB962C8B-B14F-4D97-AF65-F5344CB8AC3E}">
        <p14:creationId xmlns:p14="http://schemas.microsoft.com/office/powerpoint/2010/main" val="566477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FABE6-D96E-008D-D720-E45AB7F8A912}"/>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2495AFDF-BC3D-8E1B-AD52-D41984F0CDC3}"/>
              </a:ext>
            </a:extLst>
          </p:cNvPr>
          <p:cNvSpPr>
            <a:spLocks noGrp="1"/>
          </p:cNvSpPr>
          <p:nvPr>
            <p:ph idx="1"/>
          </p:nvPr>
        </p:nvSpPr>
        <p:spPr>
          <a:xfrm>
            <a:off x="491905" y="1554934"/>
            <a:ext cx="10972800" cy="4525433"/>
          </a:xfrm>
        </p:spPr>
        <p:txBody>
          <a:bodyPr/>
          <a:lstStyle/>
          <a:p>
            <a:r>
              <a:rPr lang="en-US" sz="4000" dirty="0"/>
              <a:t>2025: ↑ Medicare payment for cardiac CT codes</a:t>
            </a:r>
          </a:p>
          <a:p>
            <a:endParaRPr lang="en-US" sz="4000" dirty="0"/>
          </a:p>
          <a:p>
            <a:r>
              <a:rPr lang="en-US" sz="4000" dirty="0"/>
              <a:t>Unless we all take action in how CCT charges are submitted, this will be a </a:t>
            </a:r>
            <a:r>
              <a:rPr lang="en-US" sz="4000" i="1" dirty="0"/>
              <a:t>temporary change</a:t>
            </a:r>
          </a:p>
        </p:txBody>
      </p:sp>
    </p:spTree>
    <p:extLst>
      <p:ext uri="{BB962C8B-B14F-4D97-AF65-F5344CB8AC3E}">
        <p14:creationId xmlns:p14="http://schemas.microsoft.com/office/powerpoint/2010/main" val="2869709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60DA3B0-D4D3-086A-380C-11EDF4FBA1D1}"/>
              </a:ext>
            </a:extLst>
          </p:cNvPr>
          <p:cNvSpPr>
            <a:spLocks noGrp="1"/>
          </p:cNvSpPr>
          <p:nvPr>
            <p:ph type="title"/>
          </p:nvPr>
        </p:nvSpPr>
        <p:spPr>
          <a:xfrm>
            <a:off x="609600" y="275167"/>
            <a:ext cx="10972800" cy="1143000"/>
          </a:xfrm>
        </p:spPr>
        <p:txBody>
          <a:bodyPr/>
          <a:lstStyle/>
          <a:p>
            <a:pPr eaLnBrk="1" hangingPunct="1"/>
            <a:r>
              <a:rPr lang="en-US" altLang="en-US" dirty="0"/>
              <a:t>Speakers</a:t>
            </a:r>
          </a:p>
        </p:txBody>
      </p:sp>
      <p:sp>
        <p:nvSpPr>
          <p:cNvPr id="6" name="Content Placeholder 2">
            <a:extLst>
              <a:ext uri="{FF2B5EF4-FFF2-40B4-BE49-F238E27FC236}">
                <a16:creationId xmlns:a16="http://schemas.microsoft.com/office/drawing/2014/main" id="{C3134805-C24F-9EF2-8A8C-FE705B335369}"/>
              </a:ext>
            </a:extLst>
          </p:cNvPr>
          <p:cNvSpPr>
            <a:spLocks noGrp="1"/>
          </p:cNvSpPr>
          <p:nvPr>
            <p:ph idx="1"/>
          </p:nvPr>
        </p:nvSpPr>
        <p:spPr>
          <a:xfrm>
            <a:off x="609600" y="1600202"/>
            <a:ext cx="10972800" cy="3759199"/>
          </a:xfrm>
        </p:spPr>
        <p:txBody>
          <a:bodyPr/>
          <a:lstStyle/>
          <a:p>
            <a:pPr eaLnBrk="1" hangingPunct="1"/>
            <a:r>
              <a:rPr lang="en-US" altLang="en-US" dirty="0"/>
              <a:t>Ron Blankstein, MD, FACC </a:t>
            </a:r>
          </a:p>
          <a:p>
            <a:pPr eaLnBrk="1" hangingPunct="1"/>
            <a:r>
              <a:rPr lang="en-US" altLang="en-US" dirty="0"/>
              <a:t>James Vavricek, ACC Director of Regulatory Affairs</a:t>
            </a:r>
          </a:p>
          <a:p>
            <a:pPr eaLnBrk="1" hangingPunct="1"/>
            <a:r>
              <a:rPr lang="en-US" altLang="en-US" dirty="0"/>
              <a:t>Kelley R. Branch, MD, FACC</a:t>
            </a:r>
          </a:p>
          <a:p>
            <a:pPr eaLnBrk="1" hangingPunct="1"/>
            <a:r>
              <a:rPr lang="en-US" altLang="en-US" dirty="0"/>
              <a:t>J. Jeffrey Carr, MD</a:t>
            </a:r>
          </a:p>
          <a:p>
            <a:pPr eaLnBrk="1" hangingPunct="1"/>
            <a:r>
              <a:rPr lang="en-US" altLang="en-US" dirty="0"/>
              <a:t>Mark Rabbat, MD, FACC</a:t>
            </a:r>
          </a:p>
        </p:txBody>
      </p:sp>
    </p:spTree>
    <p:extLst>
      <p:ext uri="{BB962C8B-B14F-4D97-AF65-F5344CB8AC3E}">
        <p14:creationId xmlns:p14="http://schemas.microsoft.com/office/powerpoint/2010/main" val="2784591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B0F63581-B24B-45DB-9FA8-30CE0C83AE9B}"/>
              </a:ext>
            </a:extLst>
          </p:cNvPr>
          <p:cNvSpPr>
            <a:spLocks noGrp="1"/>
          </p:cNvSpPr>
          <p:nvPr>
            <p:ph type="title"/>
          </p:nvPr>
        </p:nvSpPr>
        <p:spPr/>
        <p:txBody>
          <a:bodyPr/>
          <a:lstStyle/>
          <a:p>
            <a:pPr eaLnBrk="1" hangingPunct="1"/>
            <a:r>
              <a:rPr lang="en-US" altLang="en-US" dirty="0"/>
              <a:t>Medicare Payment Basics</a:t>
            </a:r>
          </a:p>
        </p:txBody>
      </p:sp>
      <p:sp>
        <p:nvSpPr>
          <p:cNvPr id="2" name="Text Placeholder 1">
            <a:extLst>
              <a:ext uri="{FF2B5EF4-FFF2-40B4-BE49-F238E27FC236}">
                <a16:creationId xmlns:a16="http://schemas.microsoft.com/office/drawing/2014/main" id="{3DAEA20C-06B2-70C0-97A5-E333E8E6A386}"/>
              </a:ext>
            </a:extLst>
          </p:cNvPr>
          <p:cNvSpPr>
            <a:spLocks noGrp="1"/>
          </p:cNvSpPr>
          <p:nvPr>
            <p:ph type="body" idx="1"/>
          </p:nvPr>
        </p:nvSpPr>
        <p:spPr/>
        <p:txBody>
          <a:bodyPr/>
          <a:lstStyle/>
          <a:p>
            <a:r>
              <a:rPr lang="en-US" dirty="0"/>
              <a:t>Physician Payment</a:t>
            </a:r>
          </a:p>
        </p:txBody>
      </p:sp>
      <p:sp>
        <p:nvSpPr>
          <p:cNvPr id="26626" name="Content Placeholder 2">
            <a:extLst>
              <a:ext uri="{FF2B5EF4-FFF2-40B4-BE49-F238E27FC236}">
                <a16:creationId xmlns:a16="http://schemas.microsoft.com/office/drawing/2014/main" id="{1CE6EA10-4197-4801-B7B7-B324B0C196E5}"/>
              </a:ext>
            </a:extLst>
          </p:cNvPr>
          <p:cNvSpPr>
            <a:spLocks noGrp="1"/>
          </p:cNvSpPr>
          <p:nvPr>
            <p:ph sz="half" idx="2"/>
          </p:nvPr>
        </p:nvSpPr>
        <p:spPr/>
        <p:txBody>
          <a:bodyPr/>
          <a:lstStyle/>
          <a:p>
            <a:pPr eaLnBrk="1" hangingPunct="1"/>
            <a:r>
              <a:rPr lang="en-US" altLang="en-US" dirty="0"/>
              <a:t>Physician Work</a:t>
            </a:r>
          </a:p>
          <a:p>
            <a:pPr eaLnBrk="1" hangingPunct="1"/>
            <a:r>
              <a:rPr lang="en-US" altLang="en-US" dirty="0"/>
              <a:t>Practice Expense</a:t>
            </a:r>
          </a:p>
          <a:p>
            <a:pPr eaLnBrk="1" hangingPunct="1"/>
            <a:r>
              <a:rPr lang="en-US" altLang="en-US" dirty="0"/>
              <a:t>Liability</a:t>
            </a:r>
          </a:p>
          <a:p>
            <a:pPr lvl="1" eaLnBrk="1" hangingPunct="1"/>
            <a:endParaRPr lang="en-US" altLang="en-US" dirty="0"/>
          </a:p>
        </p:txBody>
      </p:sp>
      <p:sp>
        <p:nvSpPr>
          <p:cNvPr id="3" name="Text Placeholder 2">
            <a:extLst>
              <a:ext uri="{FF2B5EF4-FFF2-40B4-BE49-F238E27FC236}">
                <a16:creationId xmlns:a16="http://schemas.microsoft.com/office/drawing/2014/main" id="{911288DE-8201-4FD6-CD1A-D7A8225A520B}"/>
              </a:ext>
            </a:extLst>
          </p:cNvPr>
          <p:cNvSpPr>
            <a:spLocks noGrp="1"/>
          </p:cNvSpPr>
          <p:nvPr>
            <p:ph type="body" sz="quarter" idx="3"/>
          </p:nvPr>
        </p:nvSpPr>
        <p:spPr/>
        <p:txBody>
          <a:bodyPr/>
          <a:lstStyle/>
          <a:p>
            <a:r>
              <a:rPr lang="en-US" dirty="0"/>
              <a:t>75574-26</a:t>
            </a:r>
          </a:p>
        </p:txBody>
      </p:sp>
      <p:sp>
        <p:nvSpPr>
          <p:cNvPr id="4" name="Content Placeholder 3">
            <a:extLst>
              <a:ext uri="{FF2B5EF4-FFF2-40B4-BE49-F238E27FC236}">
                <a16:creationId xmlns:a16="http://schemas.microsoft.com/office/drawing/2014/main" id="{DB62B9A0-6AA2-2453-D6D8-95002A41EEDD}"/>
              </a:ext>
            </a:extLst>
          </p:cNvPr>
          <p:cNvSpPr>
            <a:spLocks noGrp="1"/>
          </p:cNvSpPr>
          <p:nvPr>
            <p:ph sz="quarter" idx="4"/>
          </p:nvPr>
        </p:nvSpPr>
        <p:spPr/>
        <p:txBody>
          <a:bodyPr/>
          <a:lstStyle/>
          <a:p>
            <a:r>
              <a:rPr lang="en-US" dirty="0"/>
              <a:t>2.40</a:t>
            </a:r>
          </a:p>
          <a:p>
            <a:r>
              <a:rPr lang="en-US" dirty="0"/>
              <a:t>0.85</a:t>
            </a:r>
          </a:p>
          <a:p>
            <a:r>
              <a:rPr lang="en-US" dirty="0"/>
              <a:t>0.12</a:t>
            </a:r>
          </a:p>
        </p:txBody>
      </p:sp>
      <p:sp>
        <p:nvSpPr>
          <p:cNvPr id="6" name="TextBox 5">
            <a:extLst>
              <a:ext uri="{FF2B5EF4-FFF2-40B4-BE49-F238E27FC236}">
                <a16:creationId xmlns:a16="http://schemas.microsoft.com/office/drawing/2014/main" id="{C5AE0A36-4519-F651-6563-E248A72514F1}"/>
              </a:ext>
            </a:extLst>
          </p:cNvPr>
          <p:cNvSpPr txBox="1"/>
          <p:nvPr/>
        </p:nvSpPr>
        <p:spPr>
          <a:xfrm>
            <a:off x="3196869" y="4607355"/>
            <a:ext cx="5798261" cy="584775"/>
          </a:xfrm>
          <a:prstGeom prst="rect">
            <a:avLst/>
          </a:prstGeom>
          <a:noFill/>
          <a:ln>
            <a:solidFill>
              <a:schemeClr val="tx2"/>
            </a:solidFill>
          </a:ln>
        </p:spPr>
        <p:txBody>
          <a:bodyPr wrap="square" rtlCol="0">
            <a:spAutoFit/>
          </a:bodyPr>
          <a:lstStyle/>
          <a:p>
            <a:r>
              <a:rPr lang="en-US" sz="3200" dirty="0">
                <a:latin typeface="Avenir Book" panose="02000503020000020003"/>
              </a:rPr>
              <a:t>3.37 x $32.3465 = $109.01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6626" grpId="0" uiExpand="1" build="p"/>
      <p:bldP spid="3" grpId="0" build="p"/>
      <p:bldP spid="4" grpId="0" uiExpand="1" build="p"/>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88FE9D2-8AFC-859D-89D0-7A7104E1C528}"/>
              </a:ext>
            </a:extLst>
          </p:cNvPr>
          <p:cNvSpPr>
            <a:spLocks noGrp="1"/>
          </p:cNvSpPr>
          <p:nvPr>
            <p:ph type="title"/>
          </p:nvPr>
        </p:nvSpPr>
        <p:spPr/>
        <p:txBody>
          <a:bodyPr/>
          <a:lstStyle/>
          <a:p>
            <a:r>
              <a:rPr lang="en-US" dirty="0"/>
              <a:t>Medicare Payment Basics</a:t>
            </a:r>
          </a:p>
        </p:txBody>
      </p:sp>
      <p:sp>
        <p:nvSpPr>
          <p:cNvPr id="8" name="Content Placeholder 7">
            <a:extLst>
              <a:ext uri="{FF2B5EF4-FFF2-40B4-BE49-F238E27FC236}">
                <a16:creationId xmlns:a16="http://schemas.microsoft.com/office/drawing/2014/main" id="{91E4394B-1245-EF5B-3668-B98626868240}"/>
              </a:ext>
            </a:extLst>
          </p:cNvPr>
          <p:cNvSpPr>
            <a:spLocks noGrp="1"/>
          </p:cNvSpPr>
          <p:nvPr>
            <p:ph idx="1"/>
          </p:nvPr>
        </p:nvSpPr>
        <p:spPr/>
        <p:txBody>
          <a:bodyPr/>
          <a:lstStyle/>
          <a:p>
            <a:r>
              <a:rPr lang="en-US" sz="4800" dirty="0"/>
              <a:t>Outpatient Hospital Payment</a:t>
            </a:r>
          </a:p>
          <a:p>
            <a:pPr lvl="1"/>
            <a:r>
              <a:rPr lang="en-US" sz="4400" dirty="0"/>
              <a:t>Prospective Payment System</a:t>
            </a:r>
          </a:p>
          <a:p>
            <a:pPr lvl="1"/>
            <a:r>
              <a:rPr lang="en-US" sz="4400" dirty="0"/>
              <a:t>Reported Costs</a:t>
            </a:r>
          </a:p>
          <a:p>
            <a:pPr lvl="1"/>
            <a:r>
              <a:rPr lang="en-US" sz="4400" dirty="0"/>
              <a:t>Ambulatory Payment Classification (APC)</a:t>
            </a:r>
          </a:p>
        </p:txBody>
      </p:sp>
    </p:spTree>
    <p:extLst>
      <p:ext uri="{BB962C8B-B14F-4D97-AF65-F5344CB8AC3E}">
        <p14:creationId xmlns:p14="http://schemas.microsoft.com/office/powerpoint/2010/main" val="403146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D367-5B33-C920-4D13-B22CABDA0D2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CA8ACAA-78B0-9A39-364A-C5B838BA3FBD}"/>
              </a:ext>
            </a:extLst>
          </p:cNvPr>
          <p:cNvSpPr>
            <a:spLocks noGrp="1"/>
          </p:cNvSpPr>
          <p:nvPr>
            <p:ph type="title"/>
          </p:nvPr>
        </p:nvSpPr>
        <p:spPr/>
        <p:txBody>
          <a:bodyPr/>
          <a:lstStyle/>
          <a:p>
            <a:r>
              <a:rPr lang="en-US" dirty="0"/>
              <a:t>Medicare Payment Basics</a:t>
            </a:r>
          </a:p>
        </p:txBody>
      </p:sp>
      <p:sp>
        <p:nvSpPr>
          <p:cNvPr id="8" name="Content Placeholder 7">
            <a:extLst>
              <a:ext uri="{FF2B5EF4-FFF2-40B4-BE49-F238E27FC236}">
                <a16:creationId xmlns:a16="http://schemas.microsoft.com/office/drawing/2014/main" id="{641C0C9F-AF99-7BD6-E527-CEAF8B91430C}"/>
              </a:ext>
            </a:extLst>
          </p:cNvPr>
          <p:cNvSpPr>
            <a:spLocks noGrp="1"/>
          </p:cNvSpPr>
          <p:nvPr>
            <p:ph idx="1"/>
          </p:nvPr>
        </p:nvSpPr>
        <p:spPr>
          <a:xfrm>
            <a:off x="609600" y="1466321"/>
            <a:ext cx="10972800" cy="4525433"/>
          </a:xfrm>
        </p:spPr>
        <p:txBody>
          <a:bodyPr/>
          <a:lstStyle/>
          <a:p>
            <a:pPr>
              <a:spcBef>
                <a:spcPts val="0"/>
              </a:spcBef>
              <a:spcAft>
                <a:spcPts val="1800"/>
              </a:spcAft>
            </a:pPr>
            <a:r>
              <a:rPr lang="en-US" dirty="0"/>
              <a:t>75572, 75573, 75574</a:t>
            </a:r>
          </a:p>
          <a:p>
            <a:r>
              <a:rPr lang="en-US" dirty="0"/>
              <a:t>2024 APC Assignment</a:t>
            </a:r>
          </a:p>
          <a:p>
            <a:pPr marL="685800" lvl="1" indent="-379413">
              <a:spcBef>
                <a:spcPts val="0"/>
              </a:spcBef>
              <a:spcAft>
                <a:spcPts val="1800"/>
              </a:spcAft>
            </a:pPr>
            <a:r>
              <a:rPr lang="en-US" dirty="0"/>
              <a:t>APC 5571 (Level 1 Imaging with Contrast) $175.06</a:t>
            </a:r>
          </a:p>
          <a:p>
            <a:pPr marL="152414" indent="-379413"/>
            <a:r>
              <a:rPr lang="en-US" dirty="0"/>
              <a:t>2025 Temporary APC Assignment</a:t>
            </a:r>
          </a:p>
          <a:p>
            <a:pPr marL="685800" lvl="1" indent="-379413"/>
            <a:r>
              <a:rPr lang="en-US" dirty="0"/>
              <a:t>APC 5572 (Level 2 Imaging with Contrast) $357.13</a:t>
            </a:r>
          </a:p>
        </p:txBody>
      </p:sp>
    </p:spTree>
    <p:extLst>
      <p:ext uri="{BB962C8B-B14F-4D97-AF65-F5344CB8AC3E}">
        <p14:creationId xmlns:p14="http://schemas.microsoft.com/office/powerpoint/2010/main" val="132942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C75D3-8D51-75E1-14F0-88096E603D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F48045-4B2D-BA80-6699-46FDE0FE978E}"/>
              </a:ext>
            </a:extLst>
          </p:cNvPr>
          <p:cNvSpPr>
            <a:spLocks noGrp="1"/>
          </p:cNvSpPr>
          <p:nvPr>
            <p:ph type="title"/>
          </p:nvPr>
        </p:nvSpPr>
        <p:spPr/>
        <p:txBody>
          <a:bodyPr/>
          <a:lstStyle/>
          <a:p>
            <a:r>
              <a:rPr lang="en-US" dirty="0"/>
              <a:t>Coding Changes</a:t>
            </a:r>
          </a:p>
        </p:txBody>
      </p:sp>
      <p:sp>
        <p:nvSpPr>
          <p:cNvPr id="3" name="Content Placeholder 2">
            <a:extLst>
              <a:ext uri="{FF2B5EF4-FFF2-40B4-BE49-F238E27FC236}">
                <a16:creationId xmlns:a16="http://schemas.microsoft.com/office/drawing/2014/main" id="{2DF18395-E3E6-9D67-95A5-AFEE783C76C9}"/>
              </a:ext>
            </a:extLst>
          </p:cNvPr>
          <p:cNvSpPr>
            <a:spLocks noGrp="1"/>
          </p:cNvSpPr>
          <p:nvPr>
            <p:ph idx="1"/>
          </p:nvPr>
        </p:nvSpPr>
        <p:spPr/>
        <p:txBody>
          <a:bodyPr/>
          <a:lstStyle/>
          <a:p>
            <a:r>
              <a:rPr lang="en-US" dirty="0"/>
              <a:t>Removal of outdated coding edit</a:t>
            </a:r>
          </a:p>
          <a:p>
            <a:endParaRPr lang="en-US" dirty="0"/>
          </a:p>
          <a:p>
            <a:r>
              <a:rPr lang="en-US" dirty="0"/>
              <a:t>Update CT revenue codes for cardiac CT to:</a:t>
            </a:r>
          </a:p>
          <a:p>
            <a:pPr lvl="1"/>
            <a:r>
              <a:rPr lang="en-US" dirty="0"/>
              <a:t>0489X (Cardiology-Other) -or- </a:t>
            </a:r>
          </a:p>
          <a:p>
            <a:pPr lvl="1"/>
            <a:r>
              <a:rPr lang="en-US" dirty="0"/>
              <a:t>0409x (Other Imaging Services)</a:t>
            </a:r>
          </a:p>
        </p:txBody>
      </p:sp>
    </p:spTree>
    <p:extLst>
      <p:ext uri="{BB962C8B-B14F-4D97-AF65-F5344CB8AC3E}">
        <p14:creationId xmlns:p14="http://schemas.microsoft.com/office/powerpoint/2010/main" val="1274235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598D9-E1A6-EE41-C038-487B7857EB79}"/>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854E27A1-BCC5-9AFA-8176-6A33B5BE48A7}"/>
              </a:ext>
            </a:extLst>
          </p:cNvPr>
          <p:cNvSpPr>
            <a:spLocks noGrp="1"/>
          </p:cNvSpPr>
          <p:nvPr>
            <p:ph type="title"/>
          </p:nvPr>
        </p:nvSpPr>
        <p:spPr>
          <a:xfrm>
            <a:off x="310836" y="394076"/>
            <a:ext cx="10972800" cy="1143000"/>
          </a:xfrm>
        </p:spPr>
        <p:txBody>
          <a:bodyPr/>
          <a:lstStyle/>
          <a:p>
            <a:pPr eaLnBrk="1" hangingPunct="1"/>
            <a:r>
              <a:rPr lang="en-US" altLang="en-US" dirty="0"/>
              <a:t>Sharing Stories from 2 institutions</a:t>
            </a:r>
          </a:p>
        </p:txBody>
      </p:sp>
      <p:sp>
        <p:nvSpPr>
          <p:cNvPr id="6" name="Content Placeholder 2">
            <a:extLst>
              <a:ext uri="{FF2B5EF4-FFF2-40B4-BE49-F238E27FC236}">
                <a16:creationId xmlns:a16="http://schemas.microsoft.com/office/drawing/2014/main" id="{78516E95-8CDC-9026-062B-413D9B1803EC}"/>
              </a:ext>
            </a:extLst>
          </p:cNvPr>
          <p:cNvSpPr>
            <a:spLocks noGrp="1"/>
          </p:cNvSpPr>
          <p:nvPr>
            <p:ph idx="1"/>
          </p:nvPr>
        </p:nvSpPr>
        <p:spPr>
          <a:xfrm>
            <a:off x="881204" y="1765425"/>
            <a:ext cx="10972800" cy="2208795"/>
          </a:xfrm>
        </p:spPr>
        <p:txBody>
          <a:bodyPr/>
          <a:lstStyle/>
          <a:p>
            <a:pPr eaLnBrk="1" hangingPunct="1"/>
            <a:endParaRPr lang="en-US" altLang="en-US" sz="4400" dirty="0"/>
          </a:p>
          <a:p>
            <a:pPr eaLnBrk="1" hangingPunct="1"/>
            <a:r>
              <a:rPr lang="en-US" altLang="en-US" sz="4400" dirty="0"/>
              <a:t>J. Jeffrey Carr, MD</a:t>
            </a:r>
          </a:p>
          <a:p>
            <a:pPr eaLnBrk="1" hangingPunct="1"/>
            <a:endParaRPr lang="en-US" altLang="en-US" sz="4400" dirty="0"/>
          </a:p>
          <a:p>
            <a:pPr eaLnBrk="1" hangingPunct="1"/>
            <a:r>
              <a:rPr lang="en-US" altLang="en-US" sz="4400" dirty="0"/>
              <a:t>Mark Rabbat, MD, FACC</a:t>
            </a:r>
          </a:p>
        </p:txBody>
      </p:sp>
    </p:spTree>
    <p:extLst>
      <p:ext uri="{BB962C8B-B14F-4D97-AF65-F5344CB8AC3E}">
        <p14:creationId xmlns:p14="http://schemas.microsoft.com/office/powerpoint/2010/main" val="1947267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83FAB-B8E2-A574-72B9-3BF05ED2DE22}"/>
              </a:ext>
            </a:extLst>
          </p:cNvPr>
          <p:cNvSpPr>
            <a:spLocks noGrp="1"/>
          </p:cNvSpPr>
          <p:nvPr>
            <p:ph type="title"/>
          </p:nvPr>
        </p:nvSpPr>
        <p:spPr/>
        <p:txBody>
          <a:bodyPr/>
          <a:lstStyle/>
          <a:p>
            <a:r>
              <a:rPr lang="en-US" dirty="0"/>
              <a:t>High Yield Facts</a:t>
            </a:r>
          </a:p>
        </p:txBody>
      </p:sp>
      <p:sp>
        <p:nvSpPr>
          <p:cNvPr id="3" name="Content Placeholder 2">
            <a:extLst>
              <a:ext uri="{FF2B5EF4-FFF2-40B4-BE49-F238E27FC236}">
                <a16:creationId xmlns:a16="http://schemas.microsoft.com/office/drawing/2014/main" id="{DE7DA213-9015-27DC-F7A0-A72040EA9B7C}"/>
              </a:ext>
            </a:extLst>
          </p:cNvPr>
          <p:cNvSpPr>
            <a:spLocks noGrp="1"/>
          </p:cNvSpPr>
          <p:nvPr>
            <p:ph idx="1"/>
          </p:nvPr>
        </p:nvSpPr>
        <p:spPr>
          <a:xfrm>
            <a:off x="476250" y="1269577"/>
            <a:ext cx="11106150" cy="4525433"/>
          </a:xfrm>
        </p:spPr>
        <p:txBody>
          <a:bodyPr/>
          <a:lstStyle/>
          <a:p>
            <a:r>
              <a:rPr lang="en-US" sz="3600" dirty="0"/>
              <a:t>CMS recognized ↓CCTA reimbursement, ↑operating costs =&gt; </a:t>
            </a:r>
            <a:r>
              <a:rPr lang="en-US" sz="3600" i="1" dirty="0"/>
              <a:t>expects</a:t>
            </a:r>
            <a:r>
              <a:rPr lang="en-US" sz="3600" dirty="0"/>
              <a:t> </a:t>
            </a:r>
            <a:r>
              <a:rPr lang="en-US" sz="3600" i="1" dirty="0"/>
              <a:t>use</a:t>
            </a:r>
            <a:r>
              <a:rPr lang="en-US" sz="3600" dirty="0"/>
              <a:t> of new revenue codes (</a:t>
            </a:r>
            <a:r>
              <a:rPr lang="en-US" sz="2800" dirty="0"/>
              <a:t>when appropriate</a:t>
            </a:r>
            <a:r>
              <a:rPr lang="en-US" sz="3600" dirty="0"/>
              <a:t>)</a:t>
            </a:r>
          </a:p>
          <a:p>
            <a:pPr lvl="1"/>
            <a:r>
              <a:rPr lang="en-US" sz="3466" dirty="0"/>
              <a:t>Shared service model (cardiology, radiology)</a:t>
            </a:r>
          </a:p>
          <a:p>
            <a:pPr lvl="1"/>
            <a:r>
              <a:rPr lang="en-US" sz="3066" dirty="0"/>
              <a:t>Cardiology codes used for stress SPECT or IR, radiology codes for FFR-CT</a:t>
            </a:r>
          </a:p>
          <a:p>
            <a:r>
              <a:rPr lang="en-US" sz="4000" dirty="0"/>
              <a:t>Temporary code, need buy in (50%+) for permanent code</a:t>
            </a:r>
          </a:p>
          <a:p>
            <a:r>
              <a:rPr lang="en-US" sz="4000" dirty="0"/>
              <a:t>Hospitals/finance choose codes, not CMS</a:t>
            </a:r>
          </a:p>
        </p:txBody>
      </p:sp>
    </p:spTree>
    <p:extLst>
      <p:ext uri="{BB962C8B-B14F-4D97-AF65-F5344CB8AC3E}">
        <p14:creationId xmlns:p14="http://schemas.microsoft.com/office/powerpoint/2010/main" val="953373901"/>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ACC 16:9 Master">
  <a:themeElements>
    <a:clrScheme name="ACC">
      <a:dk1>
        <a:srgbClr val="00386B"/>
      </a:dk1>
      <a:lt1>
        <a:sysClr val="window" lastClr="FFFFFF"/>
      </a:lt1>
      <a:dk2>
        <a:srgbClr val="00386B"/>
      </a:dk2>
      <a:lt2>
        <a:srgbClr val="EEECE1"/>
      </a:lt2>
      <a:accent1>
        <a:srgbClr val="C6D9F0"/>
      </a:accent1>
      <a:accent2>
        <a:srgbClr val="8DB3E2"/>
      </a:accent2>
      <a:accent3>
        <a:srgbClr val="548DD4"/>
      </a:accent3>
      <a:accent4>
        <a:srgbClr val="17365D"/>
      </a:accent4>
      <a:accent5>
        <a:srgbClr val="0F243E"/>
      </a:accent5>
      <a:accent6>
        <a:srgbClr val="7F7F7F"/>
      </a:accent6>
      <a:hlink>
        <a:srgbClr val="006ED2"/>
      </a:hlink>
      <a:folHlink>
        <a:srgbClr val="A5A5A5"/>
      </a:folHlink>
    </a:clrScheme>
    <a:fontScheme name="Custom 2">
      <a:majorFont>
        <a:latin typeface="Garamond"/>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ACC 16:9 Master">
  <a:themeElements>
    <a:clrScheme name="ACC">
      <a:dk1>
        <a:srgbClr val="00386B"/>
      </a:dk1>
      <a:lt1>
        <a:sysClr val="window" lastClr="FFFFFF"/>
      </a:lt1>
      <a:dk2>
        <a:srgbClr val="00386B"/>
      </a:dk2>
      <a:lt2>
        <a:srgbClr val="EEECE1"/>
      </a:lt2>
      <a:accent1>
        <a:srgbClr val="C6D9F0"/>
      </a:accent1>
      <a:accent2>
        <a:srgbClr val="8DB3E2"/>
      </a:accent2>
      <a:accent3>
        <a:srgbClr val="548DD4"/>
      </a:accent3>
      <a:accent4>
        <a:srgbClr val="17365D"/>
      </a:accent4>
      <a:accent5>
        <a:srgbClr val="0F243E"/>
      </a:accent5>
      <a:accent6>
        <a:srgbClr val="7F7F7F"/>
      </a:accent6>
      <a:hlink>
        <a:srgbClr val="006ED2"/>
      </a:hlink>
      <a:folHlink>
        <a:srgbClr val="A5A5A5"/>
      </a:folHlink>
    </a:clrScheme>
    <a:fontScheme name="Custom 2">
      <a:majorFont>
        <a:latin typeface="Garamond"/>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ACC 16:9 Master">
  <a:themeElements>
    <a:clrScheme name="ACC">
      <a:dk1>
        <a:srgbClr val="00386B"/>
      </a:dk1>
      <a:lt1>
        <a:sysClr val="window" lastClr="FFFFFF"/>
      </a:lt1>
      <a:dk2>
        <a:srgbClr val="00386B"/>
      </a:dk2>
      <a:lt2>
        <a:srgbClr val="EEECE1"/>
      </a:lt2>
      <a:accent1>
        <a:srgbClr val="C6D9F0"/>
      </a:accent1>
      <a:accent2>
        <a:srgbClr val="8DB3E2"/>
      </a:accent2>
      <a:accent3>
        <a:srgbClr val="548DD4"/>
      </a:accent3>
      <a:accent4>
        <a:srgbClr val="17365D"/>
      </a:accent4>
      <a:accent5>
        <a:srgbClr val="0F243E"/>
      </a:accent5>
      <a:accent6>
        <a:srgbClr val="7F7F7F"/>
      </a:accent6>
      <a:hlink>
        <a:srgbClr val="006ED2"/>
      </a:hlink>
      <a:folHlink>
        <a:srgbClr val="A5A5A5"/>
      </a:folHlink>
    </a:clrScheme>
    <a:fontScheme name="Custom 2">
      <a:majorFont>
        <a:latin typeface="Garamond"/>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ACC 16:9 Master">
  <a:themeElements>
    <a:clrScheme name="ACC">
      <a:dk1>
        <a:srgbClr val="00386B"/>
      </a:dk1>
      <a:lt1>
        <a:sysClr val="window" lastClr="FFFFFF"/>
      </a:lt1>
      <a:dk2>
        <a:srgbClr val="00386B"/>
      </a:dk2>
      <a:lt2>
        <a:srgbClr val="EEECE1"/>
      </a:lt2>
      <a:accent1>
        <a:srgbClr val="C6D9F0"/>
      </a:accent1>
      <a:accent2>
        <a:srgbClr val="8DB3E2"/>
      </a:accent2>
      <a:accent3>
        <a:srgbClr val="548DD4"/>
      </a:accent3>
      <a:accent4>
        <a:srgbClr val="17365D"/>
      </a:accent4>
      <a:accent5>
        <a:srgbClr val="0F243E"/>
      </a:accent5>
      <a:accent6>
        <a:srgbClr val="7F7F7F"/>
      </a:accent6>
      <a:hlink>
        <a:srgbClr val="006ED2"/>
      </a:hlink>
      <a:folHlink>
        <a:srgbClr val="A5A5A5"/>
      </a:folHlink>
    </a:clrScheme>
    <a:fontScheme name="Custom 2">
      <a:majorFont>
        <a:latin typeface="Garamond"/>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ACC 16:9 Master">
  <a:themeElements>
    <a:clrScheme name="ACC">
      <a:dk1>
        <a:srgbClr val="00386B"/>
      </a:dk1>
      <a:lt1>
        <a:sysClr val="window" lastClr="FFFFFF"/>
      </a:lt1>
      <a:dk2>
        <a:srgbClr val="00386B"/>
      </a:dk2>
      <a:lt2>
        <a:srgbClr val="EEECE1"/>
      </a:lt2>
      <a:accent1>
        <a:srgbClr val="C6D9F0"/>
      </a:accent1>
      <a:accent2>
        <a:srgbClr val="8DB3E2"/>
      </a:accent2>
      <a:accent3>
        <a:srgbClr val="548DD4"/>
      </a:accent3>
      <a:accent4>
        <a:srgbClr val="17365D"/>
      </a:accent4>
      <a:accent5>
        <a:srgbClr val="0F243E"/>
      </a:accent5>
      <a:accent6>
        <a:srgbClr val="7F7F7F"/>
      </a:accent6>
      <a:hlink>
        <a:srgbClr val="006ED2"/>
      </a:hlink>
      <a:folHlink>
        <a:srgbClr val="A5A5A5"/>
      </a:folHlink>
    </a:clrScheme>
    <a:fontScheme name="Custom 2">
      <a:majorFont>
        <a:latin typeface="Garamond"/>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49B49919D5B54184960948B077C992" ma:contentTypeVersion="18" ma:contentTypeDescription="Create a new document." ma:contentTypeScope="" ma:versionID="48f3472474f229259a5f23f72f582e14">
  <xsd:schema xmlns:xsd="http://www.w3.org/2001/XMLSchema" xmlns:xs="http://www.w3.org/2001/XMLSchema" xmlns:p="http://schemas.microsoft.com/office/2006/metadata/properties" xmlns:ns2="eae4b25f-e11e-4fde-83fa-99fa03b95bbb" xmlns:ns3="a7c2df03-2c57-4563-bd1b-d20ca5577cf1" xmlns:ns4="40869387-848c-4cc9-9063-9ec0841ce0fd" targetNamespace="http://schemas.microsoft.com/office/2006/metadata/properties" ma:root="true" ma:fieldsID="25c04cc0a22d4094709f31c9ae376031" ns2:_="" ns3:_="" ns4:_="">
    <xsd:import namespace="eae4b25f-e11e-4fde-83fa-99fa03b95bbb"/>
    <xsd:import namespace="a7c2df03-2c57-4563-bd1b-d20ca5577cf1"/>
    <xsd:import namespace="40869387-848c-4cc9-9063-9ec0841ce0f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4:SharedWithUsers" minOccurs="0"/>
                <xsd:element ref="ns4:SharedWithDetails"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e4b25f-e11e-4fde-83fa-99fa03b95b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93e3af3-952a-489a-92e3-1b940fa3d3fc"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descriptio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c2df03-2c57-4563-bd1b-d20ca5577cf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2574A17-23DB-49E4-B13B-09380A731341}" ma:internalName="TaxCatchAll" ma:showField="CatchAllData" ma:web="{40869387-848c-4cc9-9063-9ec0841ce0f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0869387-848c-4cc9-9063-9ec0841ce0fd"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ae4b25f-e11e-4fde-83fa-99fa03b95bbb">
      <Terms xmlns="http://schemas.microsoft.com/office/infopath/2007/PartnerControls"/>
    </lcf76f155ced4ddcb4097134ff3c332f>
    <TaxCatchAll xmlns="a7c2df03-2c57-4563-bd1b-d20ca5577cf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5D12E3-DEFD-4FB2-AA53-1995AB9B0B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e4b25f-e11e-4fde-83fa-99fa03b95bbb"/>
    <ds:schemaRef ds:uri="a7c2df03-2c57-4563-bd1b-d20ca5577cf1"/>
    <ds:schemaRef ds:uri="40869387-848c-4cc9-9063-9ec0841ce0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3DE189-B9C0-4D66-9323-F7210910B6C4}">
  <ds:schemaRefs>
    <ds:schemaRef ds:uri="a785ad58-1d57-4f8a-aa71-77170459bd0d"/>
    <ds:schemaRef ds:uri="http://purl.org/dc/terms/"/>
    <ds:schemaRef ds:uri="http://purl.org/dc/elements/1.1/"/>
    <ds:schemaRef ds:uri="5cfc6a5f-1b4f-4a4e-8fe8-691936a3ca21"/>
    <ds:schemaRef ds:uri="http://purl.org/dc/dcmitype/"/>
    <ds:schemaRef ds:uri="http://schemas.microsoft.com/office/infopath/2007/PartnerControls"/>
    <ds:schemaRef ds:uri="9a15ce44-35a5-4dfb-ac24-149198e85791"/>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eae4b25f-e11e-4fde-83fa-99fa03b95bbb"/>
    <ds:schemaRef ds:uri="a7c2df03-2c57-4563-bd1b-d20ca5577cf1"/>
  </ds:schemaRefs>
</ds:datastoreItem>
</file>

<file path=customXml/itemProps3.xml><?xml version="1.0" encoding="utf-8"?>
<ds:datastoreItem xmlns:ds="http://schemas.openxmlformats.org/officeDocument/2006/customXml" ds:itemID="{EBAE823F-AF5A-42F8-8652-E7E99D96C9AC}">
  <ds:schemaRefs>
    <ds:schemaRef ds:uri="http://schemas.microsoft.com/sharepoint/v3/contenttype/forms"/>
  </ds:schemaRefs>
</ds:datastoreItem>
</file>

<file path=docMetadata/LabelInfo.xml><?xml version="1.0" encoding="utf-8"?>
<clbl:labelList xmlns:clbl="http://schemas.microsoft.com/office/2020/mipLabelMetadata">
  <clbl:label id="{bdf854f3-a6c3-4c69-b46c-68dc94dbd55b}" enabled="0" method="" siteId="{bdf854f3-a6c3-4c69-b46c-68dc94dbd55b}" removed="1"/>
</clbl:labelList>
</file>

<file path=docProps/app.xml><?xml version="1.0" encoding="utf-8"?>
<Properties xmlns="http://schemas.openxmlformats.org/officeDocument/2006/extended-properties" xmlns:vt="http://schemas.openxmlformats.org/officeDocument/2006/docPropsVTypes">
  <TotalTime>211</TotalTime>
  <Words>515</Words>
  <Application>Microsoft Office PowerPoint</Application>
  <PresentationFormat>Widescreen</PresentationFormat>
  <Paragraphs>71</Paragraphs>
  <Slides>12</Slides>
  <Notes>3</Notes>
  <HiddenSlides>0</HiddenSlides>
  <MMClips>0</MMClips>
  <ScaleCrop>false</ScaleCrop>
  <HeadingPairs>
    <vt:vector size="4" baseType="variant">
      <vt:variant>
        <vt:lpstr>Theme</vt:lpstr>
      </vt:variant>
      <vt:variant>
        <vt:i4>9</vt:i4>
      </vt:variant>
      <vt:variant>
        <vt:lpstr>Slide Titles</vt:lpstr>
      </vt:variant>
      <vt:variant>
        <vt:i4>12</vt:i4>
      </vt:variant>
    </vt:vector>
  </HeadingPairs>
  <TitlesOfParts>
    <vt:vector size="21" baseType="lpstr">
      <vt:lpstr>1_Custom Design</vt:lpstr>
      <vt:lpstr>2_ACC 16:9 Master</vt:lpstr>
      <vt:lpstr>3_ACC 16:9 Master</vt:lpstr>
      <vt:lpstr>4_ACC 16:9 Master</vt:lpstr>
      <vt:lpstr>5_ACC 16:9 Master</vt:lpstr>
      <vt:lpstr>Custom Design</vt:lpstr>
      <vt:lpstr>2_Custom Design</vt:lpstr>
      <vt:lpstr>1_ACC 16:9 Master</vt:lpstr>
      <vt:lpstr>3_Custom Design</vt:lpstr>
      <vt:lpstr>PowerPoint Presentation</vt:lpstr>
      <vt:lpstr>Background</vt:lpstr>
      <vt:lpstr>Speakers</vt:lpstr>
      <vt:lpstr>Medicare Payment Basics</vt:lpstr>
      <vt:lpstr>Medicare Payment Basics</vt:lpstr>
      <vt:lpstr>Medicare Payment Basics</vt:lpstr>
      <vt:lpstr>Coding Changes</vt:lpstr>
      <vt:lpstr>Sharing Stories from 2 institutions</vt:lpstr>
      <vt:lpstr>High Yield Facts</vt:lpstr>
      <vt:lpstr>Coding Changes</vt:lpstr>
      <vt:lpstr>Questions/Discussion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Aly Martinez</dc:creator>
  <cp:lastModifiedBy>Kelley R. BRanch</cp:lastModifiedBy>
  <cp:revision>21</cp:revision>
  <dcterms:created xsi:type="dcterms:W3CDTF">2022-05-12T15:51:26Z</dcterms:created>
  <dcterms:modified xsi:type="dcterms:W3CDTF">2025-08-14T16:02:07Z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0x0101003E49B49919D5B54184960948B077C992</vt:lpwstr>
  </property>
</Properties>
</file>